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1" r:id="rId10"/>
    <p:sldId id="265" r:id="rId11"/>
    <p:sldId id="263" r:id="rId12"/>
    <p:sldId id="264" r:id="rId13"/>
    <p:sldId id="269" r:id="rId14"/>
  </p:sldIdLst>
  <p:sldSz cx="9144000" cy="5143500" type="screen16x9"/>
  <p:notesSz cx="6889750" cy="100218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5032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5803C8-A8FC-4F61-B2F1-E9A375E6EA0B}" v="252" dt="2026-09-01T19:32:50.4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iddels stil 4 – uthev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77656" autoAdjust="0"/>
  </p:normalViewPr>
  <p:slideViewPr>
    <p:cSldViewPr snapToGrid="0">
      <p:cViewPr varScale="1">
        <p:scale>
          <a:sx n="163" d="100"/>
          <a:sy n="163" d="100"/>
        </p:scale>
        <p:origin x="170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Berre Skjæran" userId="02d2c0c8a96d1cff" providerId="LiveId" clId="{7198CDCD-B07F-4EC9-864C-9CF65EA5721E}"/>
    <pc:docChg chg="undo custSel addSld delSld modSld sldOrd modNotesMaster">
      <pc:chgData name="Heidi Berre Skjæran" userId="02d2c0c8a96d1cff" providerId="LiveId" clId="{7198CDCD-B07F-4EC9-864C-9CF65EA5721E}" dt="2026-09-01T20:17:09.402" v="6265" actId="6549"/>
      <pc:docMkLst>
        <pc:docMk/>
      </pc:docMkLst>
      <pc:sldChg chg="addSp modSp mod">
        <pc:chgData name="Heidi Berre Skjæran" userId="02d2c0c8a96d1cff" providerId="LiveId" clId="{7198CDCD-B07F-4EC9-864C-9CF65EA5721E}" dt="2026-09-01T19:45:40.607" v="3137" actId="790"/>
        <pc:sldMkLst>
          <pc:docMk/>
          <pc:sldMk cId="0" sldId="256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6"/>
            <ac:spMk id="5" creationId="{00000000-0000-0000-0000-000000000000}"/>
          </ac:spMkLst>
        </pc:spChg>
        <pc:picChg chg="add mod">
          <ac:chgData name="Heidi Berre Skjæran" userId="02d2c0c8a96d1cff" providerId="LiveId" clId="{7198CDCD-B07F-4EC9-864C-9CF65EA5721E}" dt="2026-08-29T14:06:45.265" v="27" actId="1440"/>
          <ac:picMkLst>
            <pc:docMk/>
            <pc:sldMk cId="0" sldId="256"/>
            <ac:picMk id="7" creationId="{84F03103-4638-9E0F-D901-A47C81F6A7A5}"/>
          </ac:picMkLst>
        </pc:picChg>
      </pc:sldChg>
      <pc:sldChg chg="modSp mod modNotesTx">
        <pc:chgData name="Heidi Berre Skjæran" userId="02d2c0c8a96d1cff" providerId="LiveId" clId="{7198CDCD-B07F-4EC9-864C-9CF65EA5721E}" dt="2026-09-01T19:45:40.607" v="3137" actId="790"/>
        <pc:sldMkLst>
          <pc:docMk/>
          <pc:sldMk cId="0" sldId="257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8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7"/>
            <ac:spMk id="9" creationId="{00000000-0000-0000-0000-000000000000}"/>
          </ac:spMkLst>
        </pc:spChg>
      </pc:sldChg>
      <pc:sldChg chg="modSp mod">
        <pc:chgData name="Heidi Berre Skjæran" userId="02d2c0c8a96d1cff" providerId="LiveId" clId="{7198CDCD-B07F-4EC9-864C-9CF65EA5721E}" dt="2026-09-01T19:45:40.607" v="3137" actId="790"/>
        <pc:sldMkLst>
          <pc:docMk/>
          <pc:sldMk cId="0" sldId="258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5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26:26.867" v="836" actId="6549"/>
          <ac:spMkLst>
            <pc:docMk/>
            <pc:sldMk cId="0" sldId="258"/>
            <ac:spMk id="7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58"/>
            <ac:spMk id="8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10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1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1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8"/>
            <ac:spMk id="15" creationId="{00000000-0000-0000-0000-000000000000}"/>
          </ac:spMkLst>
        </pc:spChg>
      </pc:sldChg>
      <pc:sldChg chg="modSp mod">
        <pc:chgData name="Heidi Berre Skjæran" userId="02d2c0c8a96d1cff" providerId="LiveId" clId="{7198CDCD-B07F-4EC9-864C-9CF65EA5721E}" dt="2026-09-01T19:45:40.607" v="3137" actId="790"/>
        <pc:sldMkLst>
          <pc:docMk/>
          <pc:sldMk cId="0" sldId="259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59"/>
            <ac:spMk id="6" creationId="{00000000-0000-0000-0000-000000000000}"/>
          </ac:spMkLst>
        </pc:spChg>
      </pc:sldChg>
      <pc:sldChg chg="addSp delSp modSp mod modAnim modNotesTx">
        <pc:chgData name="Heidi Berre Skjæran" userId="02d2c0c8a96d1cff" providerId="LiveId" clId="{7198CDCD-B07F-4EC9-864C-9CF65EA5721E}" dt="2026-09-01T19:51:08.541" v="3594" actId="20577"/>
        <pc:sldMkLst>
          <pc:docMk/>
          <pc:sldMk cId="0" sldId="260"/>
        </pc:sldMkLst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60"/>
            <ac:spMk id="6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7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9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11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60"/>
            <ac:spMk id="1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1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18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19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60"/>
            <ac:spMk id="21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10:17.683" v="41" actId="6549"/>
          <ac:spMkLst>
            <pc:docMk/>
            <pc:sldMk cId="0" sldId="260"/>
            <ac:spMk id="2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0"/>
            <ac:spMk id="23" creationId="{00000000-0000-0000-0000-000000000000}"/>
          </ac:spMkLst>
        </pc:spChg>
        <pc:spChg chg="add mod">
          <ac:chgData name="Heidi Berre Skjæran" userId="02d2c0c8a96d1cff" providerId="LiveId" clId="{7198CDCD-B07F-4EC9-864C-9CF65EA5721E}" dt="2026-08-29T14:10:50.658" v="46" actId="1076"/>
          <ac:spMkLst>
            <pc:docMk/>
            <pc:sldMk cId="0" sldId="260"/>
            <ac:spMk id="25" creationId="{C449248A-83CC-3BE5-8BD1-34D0C5CFF526}"/>
          </ac:spMkLst>
        </pc:spChg>
        <pc:spChg chg="add mod">
          <ac:chgData name="Heidi Berre Skjæran" userId="02d2c0c8a96d1cff" providerId="LiveId" clId="{7198CDCD-B07F-4EC9-864C-9CF65EA5721E}" dt="2026-08-29T14:11:16.096" v="49" actId="1076"/>
          <ac:spMkLst>
            <pc:docMk/>
            <pc:sldMk cId="0" sldId="260"/>
            <ac:spMk id="27" creationId="{A95DF416-85BD-B73C-3C1D-AA3298390318}"/>
          </ac:spMkLst>
        </pc:spChg>
      </pc:sldChg>
      <pc:sldChg chg="modSp mod">
        <pc:chgData name="Heidi Berre Skjæran" userId="02d2c0c8a96d1cff" providerId="LiveId" clId="{7198CDCD-B07F-4EC9-864C-9CF65EA5721E}" dt="2026-09-01T19:45:40.607" v="3137" actId="790"/>
        <pc:sldMkLst>
          <pc:docMk/>
          <pc:sldMk cId="0" sldId="261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7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1"/>
            <ac:spMk id="9" creationId="{00000000-0000-0000-0000-000000000000}"/>
          </ac:spMkLst>
        </pc:spChg>
      </pc:sldChg>
      <pc:sldChg chg="modSp mod">
        <pc:chgData name="Heidi Berre Skjæran" userId="02d2c0c8a96d1cff" providerId="LiveId" clId="{7198CDCD-B07F-4EC9-864C-9CF65EA5721E}" dt="2026-09-01T19:45:40.607" v="3137" actId="790"/>
        <pc:sldMkLst>
          <pc:docMk/>
          <pc:sldMk cId="0" sldId="263"/>
        </pc:sldMkLst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5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29:34.942" v="1951" actId="6549"/>
          <ac:spMkLst>
            <pc:docMk/>
            <pc:sldMk cId="0" sldId="263"/>
            <ac:spMk id="6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7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0" sldId="263"/>
            <ac:spMk id="9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11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1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1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1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3"/>
            <ac:spMk id="15" creationId="{00000000-0000-0000-0000-000000000000}"/>
          </ac:spMkLst>
        </pc:spChg>
      </pc:sldChg>
      <pc:sldChg chg="delSp modSp mod">
        <pc:chgData name="Heidi Berre Skjæran" userId="02d2c0c8a96d1cff" providerId="LiveId" clId="{7198CDCD-B07F-4EC9-864C-9CF65EA5721E}" dt="2026-09-01T19:45:40.607" v="3137" actId="790"/>
        <pc:sldMkLst>
          <pc:docMk/>
          <pc:sldMk cId="0" sldId="264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4"/>
            <ac:spMk id="2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4"/>
            <ac:spMk id="3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4"/>
            <ac:spMk id="4" creationId="{00000000-0000-0000-0000-00000000000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0" sldId="264"/>
            <ac:spMk id="5" creationId="{00000000-0000-0000-0000-000000000000}"/>
          </ac:spMkLst>
        </pc:spChg>
      </pc:sldChg>
      <pc:sldChg chg="addSp delSp modSp mod modNotesTx">
        <pc:chgData name="Heidi Berre Skjæran" userId="02d2c0c8a96d1cff" providerId="LiveId" clId="{7198CDCD-B07F-4EC9-864C-9CF65EA5721E}" dt="2026-09-01T20:17:09.402" v="6265" actId="6549"/>
        <pc:sldMkLst>
          <pc:docMk/>
          <pc:sldMk cId="1592229498" sldId="265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2" creationId="{BBEFCA99-3CF0-B872-67C2-1EA50966A46F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3" creationId="{3CA1982F-73AD-24EC-C85F-DBDA54EF886C}"/>
          </ac:spMkLst>
        </pc:spChg>
        <pc:spChg chg="mod">
          <ac:chgData name="Heidi Berre Skjæran" userId="02d2c0c8a96d1cff" providerId="LiveId" clId="{7198CDCD-B07F-4EC9-864C-9CF65EA5721E}" dt="2026-08-30T23:00:53.160" v="1010" actId="1076"/>
          <ac:spMkLst>
            <pc:docMk/>
            <pc:sldMk cId="1592229498" sldId="265"/>
            <ac:spMk id="4" creationId="{72C69D98-AF1E-D945-F0D6-0ABEEBEBAC83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5" creationId="{F4901173-CD98-4B1C-19B1-46C9D2FDDF6D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6" creationId="{7D4DCEBA-4995-10B0-598C-C2D03FB692B8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7" creationId="{4348A90F-FEA8-E45F-92AE-EAD6846B2A17}"/>
          </ac:spMkLst>
        </pc:spChg>
        <pc:spChg chg="mod">
          <ac:chgData name="Heidi Berre Skjæran" userId="02d2c0c8a96d1cff" providerId="LiveId" clId="{7198CDCD-B07F-4EC9-864C-9CF65EA5721E}" dt="2026-08-30T23:01:18.481" v="1014" actId="1076"/>
          <ac:spMkLst>
            <pc:docMk/>
            <pc:sldMk cId="1592229498" sldId="265"/>
            <ac:spMk id="10" creationId="{A04F88C5-60CA-1137-DA3B-55A6898145B1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11" creationId="{C0D4D9F9-9FE4-0CC9-EE39-4C7F9FB39AB6}"/>
          </ac:spMkLst>
        </pc:spChg>
        <pc:spChg chg="mod">
          <ac:chgData name="Heidi Berre Skjæran" userId="02d2c0c8a96d1cff" providerId="LiveId" clId="{7198CDCD-B07F-4EC9-864C-9CF65EA5721E}" dt="2026-08-30T23:01:02.880" v="1012" actId="1076"/>
          <ac:spMkLst>
            <pc:docMk/>
            <pc:sldMk cId="1592229498" sldId="265"/>
            <ac:spMk id="14" creationId="{A337E8D1-AD27-BCCE-6C39-6F43F5B512F6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15" creationId="{C88354B2-54F9-2271-E8AB-C50F7A15B103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23" creationId="{59056196-F802-2B5F-E093-3778992C98FF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25" creationId="{B58EE7BC-5555-E75F-1533-C096903E90E2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1592229498" sldId="265"/>
            <ac:spMk id="33" creationId="{BF3C82A7-72CF-7011-E132-1A6570282796}"/>
          </ac:spMkLst>
        </pc:spChg>
        <pc:spChg chg="add mod">
          <ac:chgData name="Heidi Berre Skjæran" userId="02d2c0c8a96d1cff" providerId="LiveId" clId="{7198CDCD-B07F-4EC9-864C-9CF65EA5721E}" dt="2026-08-30T23:02:46.337" v="1123" actId="14100"/>
          <ac:spMkLst>
            <pc:docMk/>
            <pc:sldMk cId="1592229498" sldId="265"/>
            <ac:spMk id="35" creationId="{472E69A4-47EA-D374-255B-845D9479D530}"/>
          </ac:spMkLst>
        </pc:spChg>
      </pc:sldChg>
      <pc:sldChg chg="addSp delSp modSp mod modAnim modNotesTx">
        <pc:chgData name="Heidi Berre Skjæran" userId="02d2c0c8a96d1cff" providerId="LiveId" clId="{7198CDCD-B07F-4EC9-864C-9CF65EA5721E}" dt="2026-09-01T19:53:03.653" v="3870" actId="2711"/>
        <pc:sldMkLst>
          <pc:docMk/>
          <pc:sldMk cId="2192561652" sldId="266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2" creationId="{BCEC09FD-34C9-DEEA-D037-FD41DCF389F9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3" creationId="{3C6AB2E0-ABDD-84C3-9CF7-FB0C1FCD8B17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4" creationId="{A5E7D665-B95F-A848-556D-E5A92ACEF602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5" creationId="{75061E1E-09A5-240B-16D8-C66E2105A2F6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2192561652" sldId="266"/>
            <ac:spMk id="6" creationId="{879556C6-3149-9556-7C6D-FAF4CC9C5386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7" creationId="{69BD8E30-0B59-0676-2770-4A16872EDF62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8" creationId="{CA77248F-A7E2-0804-BDD0-5CE53512A4DC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2192561652" sldId="266"/>
            <ac:spMk id="13" creationId="{3FE68569-8673-E9B4-5E40-59D59C721B9C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18" creationId="{78EC1BBC-37AD-5D75-421B-164FAE1E1464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19" creationId="{BB9365AA-7544-3DC0-621E-7F8ADDC8DB1D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21" creationId="{0888C547-0D05-9942-6251-2B2953F62CC6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2192561652" sldId="266"/>
            <ac:spMk id="23" creationId="{EC069FFB-4087-A61A-B70E-2D88D56AE1E0}"/>
          </ac:spMkLst>
        </pc:spChg>
        <pc:graphicFrameChg chg="add mod modGraphic">
          <ac:chgData name="Heidi Berre Skjæran" userId="02d2c0c8a96d1cff" providerId="LiveId" clId="{7198CDCD-B07F-4EC9-864C-9CF65EA5721E}" dt="2026-08-31T08:58:23.836" v="1582" actId="6549"/>
          <ac:graphicFrameMkLst>
            <pc:docMk/>
            <pc:sldMk cId="2192561652" sldId="266"/>
            <ac:graphicFrameMk id="16" creationId="{5E7E9FDA-0BB6-1496-4E29-ED4DA808A167}"/>
          </ac:graphicFrameMkLst>
        </pc:graphicFrameChg>
        <pc:picChg chg="del mod">
          <ac:chgData name="Heidi Berre Skjæran" userId="02d2c0c8a96d1cff" providerId="LiveId" clId="{7198CDCD-B07F-4EC9-864C-9CF65EA5721E}" dt="2026-08-31T08:52:46.595" v="1512" actId="478"/>
          <ac:picMkLst>
            <pc:docMk/>
            <pc:sldMk cId="2192561652" sldId="266"/>
            <ac:picMk id="15" creationId="{5DD6E120-85CD-8F62-1AA0-AB78895FAF12}"/>
          </ac:picMkLst>
        </pc:picChg>
      </pc:sldChg>
      <pc:sldChg chg="addSp delSp modSp mod addAnim delAnim modAnim modNotesTx">
        <pc:chgData name="Heidi Berre Skjæran" userId="02d2c0c8a96d1cff" providerId="LiveId" clId="{7198CDCD-B07F-4EC9-864C-9CF65EA5721E}" dt="2026-09-01T19:58:17.275" v="4969" actId="20577"/>
        <pc:sldMkLst>
          <pc:docMk/>
          <pc:sldMk cId="714475699" sldId="267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2" creationId="{49D9C3BE-2873-DE51-0745-20F97FC937A5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3" creationId="{19872506-3AB4-164A-5DB6-2E50C16B20C0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4" creationId="{7030517B-1F17-D626-D59E-956301477537}"/>
          </ac:spMkLst>
        </pc:spChg>
        <pc:spChg chg="add del 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5" creationId="{956D1849-505D-1088-EABA-B16D5595191D}"/>
          </ac:spMkLst>
        </pc:spChg>
        <pc:spChg chg="mod">
          <ac:chgData name="Heidi Berre Skjæran" userId="02d2c0c8a96d1cff" providerId="LiveId" clId="{7198CDCD-B07F-4EC9-864C-9CF65EA5721E}" dt="2026-08-29T14:05:36.734" v="20" actId="790"/>
          <ac:spMkLst>
            <pc:docMk/>
            <pc:sldMk cId="714475699" sldId="267"/>
            <ac:spMk id="6" creationId="{DEB427E6-B7EA-C18F-ABF3-DCDD13DBEF68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7" creationId="{8AB83EC3-2CBD-7C8A-7621-55BE9E7C8224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8" creationId="{D6707C52-5797-BC81-970D-38442829C28A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13" creationId="{28D7F708-F516-DBD3-5141-1CA8C39339BA}"/>
          </ac:spMkLst>
        </pc:spChg>
        <pc:spChg chg="add mod">
          <ac:chgData name="Heidi Berre Skjæran" userId="02d2c0c8a96d1cff" providerId="LiveId" clId="{7198CDCD-B07F-4EC9-864C-9CF65EA5721E}" dt="2026-08-31T08:55:56.474" v="1563" actId="1076"/>
          <ac:spMkLst>
            <pc:docMk/>
            <pc:sldMk cId="714475699" sldId="267"/>
            <ac:spMk id="14" creationId="{C770F7A9-5864-CBDE-8A2A-85F02758D184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17" creationId="{92F89E0C-B944-C7AE-C161-D287B1C84EA8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19" creationId="{3E25B6C1-3BF8-4FBB-336A-482A5E16E7B9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714475699" sldId="267"/>
            <ac:spMk id="21" creationId="{C4F08791-6899-564D-94FB-0F0989A3099E}"/>
          </ac:spMkLst>
        </pc:spChg>
        <pc:graphicFrameChg chg="add mod modGraphic">
          <ac:chgData name="Heidi Berre Skjæran" userId="02d2c0c8a96d1cff" providerId="LiveId" clId="{7198CDCD-B07F-4EC9-864C-9CF65EA5721E}" dt="2026-08-31T09:01:23.516" v="1598" actId="6549"/>
          <ac:graphicFrameMkLst>
            <pc:docMk/>
            <pc:sldMk cId="714475699" sldId="267"/>
            <ac:graphicFrameMk id="12" creationId="{807B3FD7-AC5F-767B-4959-934686A3B2ED}"/>
          </ac:graphicFrameMkLst>
        </pc:graphicFrameChg>
        <pc:picChg chg="del mod">
          <ac:chgData name="Heidi Berre Skjæran" userId="02d2c0c8a96d1cff" providerId="LiveId" clId="{7198CDCD-B07F-4EC9-864C-9CF65EA5721E}" dt="2026-08-31T08:55:00.513" v="1537" actId="478"/>
          <ac:picMkLst>
            <pc:docMk/>
            <pc:sldMk cId="714475699" sldId="267"/>
            <ac:picMk id="10" creationId="{E81EF52C-05A1-5034-08DC-FB9E05FA25D6}"/>
          </ac:picMkLst>
        </pc:picChg>
      </pc:sldChg>
      <pc:sldChg chg="addSp delSp modSp add mod modAnim modNotesTx">
        <pc:chgData name="Heidi Berre Skjæran" userId="02d2c0c8a96d1cff" providerId="LiveId" clId="{7198CDCD-B07F-4EC9-864C-9CF65EA5721E}" dt="2026-09-01T20:12:32.204" v="5787" actId="20577"/>
        <pc:sldMkLst>
          <pc:docMk/>
          <pc:sldMk cId="3368114489" sldId="268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2" creationId="{FD671D21-E763-5547-C682-3BBCFB179042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3" creationId="{25B2453B-F698-F977-6FBE-578E561C7742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4" creationId="{FF53CAB1-4A83-5D17-A098-FBCC1685B797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5" creationId="{A043CAE5-DEF3-D6B0-6E1C-1FA72C8417F1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6" creationId="{B5467EA0-503D-A186-9415-09612AC0BEDE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7" creationId="{113706D5-1573-B99F-A885-9A056438FC8A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8" creationId="{8DE30533-C878-0380-7946-336422334FCC}"/>
          </ac:spMkLst>
        </pc:spChg>
        <pc:spChg chg="add del mod">
          <ac:chgData name="Heidi Berre Skjæran" userId="02d2c0c8a96d1cff" providerId="LiveId" clId="{7198CDCD-B07F-4EC9-864C-9CF65EA5721E}" dt="2026-08-31T09:09:14.567" v="1659" actId="478"/>
          <ac:spMkLst>
            <pc:docMk/>
            <pc:sldMk cId="3368114489" sldId="268"/>
            <ac:spMk id="11" creationId="{1C08ADA7-3E70-FBC3-F865-54D8843FCABA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13" creationId="{A02221D6-1743-5E30-1DAF-EC9CFAD49C54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14" creationId="{0C56BBA4-9B55-55B5-B94F-756963395927}"/>
          </ac:spMkLst>
        </pc:spChg>
        <pc:spChg chg="add mod ord">
          <ac:chgData name="Heidi Berre Skjæran" userId="02d2c0c8a96d1cff" providerId="LiveId" clId="{7198CDCD-B07F-4EC9-864C-9CF65EA5721E}" dt="2026-08-31T09:08:27.471" v="1650" actId="1076"/>
          <ac:spMkLst>
            <pc:docMk/>
            <pc:sldMk cId="3368114489" sldId="268"/>
            <ac:spMk id="15" creationId="{8B513179-625C-4EB1-0006-1E4B3E1BCB5E}"/>
          </ac:spMkLst>
        </pc:spChg>
        <pc:spChg chg="add mod ord">
          <ac:chgData name="Heidi Berre Skjæran" userId="02d2c0c8a96d1cff" providerId="LiveId" clId="{7198CDCD-B07F-4EC9-864C-9CF65EA5721E}" dt="2026-09-01T19:45:40.607" v="3137" actId="790"/>
          <ac:spMkLst>
            <pc:docMk/>
            <pc:sldMk cId="3368114489" sldId="268"/>
            <ac:spMk id="16" creationId="{FA801E8E-6A33-903B-9398-096C7E88C73E}"/>
          </ac:spMkLst>
        </pc:spChg>
        <pc:spChg chg="add mod">
          <ac:chgData name="Heidi Berre Skjæran" userId="02d2c0c8a96d1cff" providerId="LiveId" clId="{7198CDCD-B07F-4EC9-864C-9CF65EA5721E}" dt="2026-08-31T09:09:11.570" v="1658" actId="1076"/>
          <ac:spMkLst>
            <pc:docMk/>
            <pc:sldMk cId="3368114489" sldId="268"/>
            <ac:spMk id="19" creationId="{2BFBBB0A-B769-0993-6807-8C10DAAA7F36}"/>
          </ac:spMkLst>
        </pc:spChg>
        <pc:graphicFrameChg chg="add mod modGraphic">
          <ac:chgData name="Heidi Berre Skjæran" userId="02d2c0c8a96d1cff" providerId="LiveId" clId="{7198CDCD-B07F-4EC9-864C-9CF65EA5721E}" dt="2026-08-31T09:08:05.955" v="1647" actId="1076"/>
          <ac:graphicFrameMkLst>
            <pc:docMk/>
            <pc:sldMk cId="3368114489" sldId="268"/>
            <ac:graphicFrameMk id="17" creationId="{19916F0E-586D-202F-3825-D4D6081B89AB}"/>
          </ac:graphicFrameMkLst>
        </pc:graphicFrameChg>
        <pc:graphicFrameChg chg="add mod">
          <ac:chgData name="Heidi Berre Skjæran" userId="02d2c0c8a96d1cff" providerId="LiveId" clId="{7198CDCD-B07F-4EC9-864C-9CF65EA5721E}" dt="2026-08-31T09:08:51.785" v="1653"/>
          <ac:graphicFrameMkLst>
            <pc:docMk/>
            <pc:sldMk cId="3368114489" sldId="268"/>
            <ac:graphicFrameMk id="18" creationId="{F4C1D6BB-B793-E9BD-F87C-75717216C713}"/>
          </ac:graphicFrameMkLst>
        </pc:graphicFrameChg>
      </pc:sldChg>
      <pc:sldChg chg="addSp delSp modSp add mod ord modAnim">
        <pc:chgData name="Heidi Berre Skjæran" userId="02d2c0c8a96d1cff" providerId="LiveId" clId="{7198CDCD-B07F-4EC9-864C-9CF65EA5721E}" dt="2026-09-01T19:45:40.607" v="3137" actId="790"/>
        <pc:sldMkLst>
          <pc:docMk/>
          <pc:sldMk cId="846480397" sldId="269"/>
        </pc:sldMkLst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2" creationId="{CD0A2127-54FB-E0FF-9404-E391005A35D2}"/>
          </ac:spMkLst>
        </pc:spChg>
        <pc:spChg chg="mod">
          <ac:chgData name="Heidi Berre Skjæran" userId="02d2c0c8a96d1cff" providerId="LiveId" clId="{7198CDCD-B07F-4EC9-864C-9CF65EA5721E}" dt="2026-08-31T08:28:48.728" v="1290" actId="1076"/>
          <ac:spMkLst>
            <pc:docMk/>
            <pc:sldMk cId="846480397" sldId="269"/>
            <ac:spMk id="3" creationId="{8056E97D-3C52-6198-409D-1333A9220CED}"/>
          </ac:spMkLst>
        </pc:spChg>
        <pc:spChg chg="del">
          <ac:chgData name="Heidi Berre Skjæran" userId="02d2c0c8a96d1cff" providerId="LiveId" clId="{7198CDCD-B07F-4EC9-864C-9CF65EA5721E}" dt="2026-08-31T08:23:28.366" v="1224" actId="478"/>
          <ac:spMkLst>
            <pc:docMk/>
            <pc:sldMk cId="846480397" sldId="269"/>
            <ac:spMk id="4" creationId="{B3F53DD0-D431-46BE-6E32-453B3A83567A}"/>
          </ac:spMkLst>
        </pc:spChg>
        <pc:spChg chg="del">
          <ac:chgData name="Heidi Berre Skjæran" userId="02d2c0c8a96d1cff" providerId="LiveId" clId="{7198CDCD-B07F-4EC9-864C-9CF65EA5721E}" dt="2026-08-31T08:23:32.667" v="1225" actId="478"/>
          <ac:spMkLst>
            <pc:docMk/>
            <pc:sldMk cId="846480397" sldId="269"/>
            <ac:spMk id="5" creationId="{8EFB0F9E-4340-9B62-A8E0-937DED5E41BB}"/>
          </ac:spMkLst>
        </pc:spChg>
        <pc:spChg chg="del">
          <ac:chgData name="Heidi Berre Skjæran" userId="02d2c0c8a96d1cff" providerId="LiveId" clId="{7198CDCD-B07F-4EC9-864C-9CF65EA5721E}" dt="2026-08-31T08:23:34.661" v="1226" actId="478"/>
          <ac:spMkLst>
            <pc:docMk/>
            <pc:sldMk cId="846480397" sldId="269"/>
            <ac:spMk id="6" creationId="{945DB8B6-F2E4-8D2C-BD21-030EC59E6F7F}"/>
          </ac:spMkLst>
        </pc:spChg>
        <pc:spChg chg="mod">
          <ac:chgData name="Heidi Berre Skjæran" userId="02d2c0c8a96d1cff" providerId="LiveId" clId="{7198CDCD-B07F-4EC9-864C-9CF65EA5721E}" dt="2026-08-31T08:41:03.129" v="1441" actId="1076"/>
          <ac:spMkLst>
            <pc:docMk/>
            <pc:sldMk cId="846480397" sldId="269"/>
            <ac:spMk id="7" creationId="{6132D3A3-91E8-641F-4572-33DCAC8ABCCF}"/>
          </ac:spMkLst>
        </pc:spChg>
        <pc:spChg chg="mod">
          <ac:chgData name="Heidi Berre Skjæran" userId="02d2c0c8a96d1cff" providerId="LiveId" clId="{7198CDCD-B07F-4EC9-864C-9CF65EA5721E}" dt="2026-08-31T08:25:24.721" v="1250" actId="1076"/>
          <ac:spMkLst>
            <pc:docMk/>
            <pc:sldMk cId="846480397" sldId="269"/>
            <ac:spMk id="8" creationId="{2C0E2E48-EF6C-4AB0-DF33-C39167D74846}"/>
          </ac:spMkLst>
        </pc:spChg>
        <pc:spChg chg="del">
          <ac:chgData name="Heidi Berre Skjæran" userId="02d2c0c8a96d1cff" providerId="LiveId" clId="{7198CDCD-B07F-4EC9-864C-9CF65EA5721E}" dt="2026-08-31T08:24:26.264" v="1238" actId="478"/>
          <ac:spMkLst>
            <pc:docMk/>
            <pc:sldMk cId="846480397" sldId="269"/>
            <ac:spMk id="9" creationId="{FFE659F5-F4C8-D247-29B5-13E7377B38D7}"/>
          </ac:spMkLst>
        </pc:spChg>
        <pc:spChg chg="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11" creationId="{82C18AC0-018F-316D-EFAB-BAC772E4204E}"/>
          </ac:spMkLst>
        </pc:spChg>
        <pc:spChg chg="del">
          <ac:chgData name="Heidi Berre Skjæran" userId="02d2c0c8a96d1cff" providerId="LiveId" clId="{7198CDCD-B07F-4EC9-864C-9CF65EA5721E}" dt="2026-08-31T08:26:30.149" v="1268" actId="478"/>
          <ac:spMkLst>
            <pc:docMk/>
            <pc:sldMk cId="846480397" sldId="269"/>
            <ac:spMk id="12" creationId="{498D4E25-CB63-00F4-AE19-DE11335CD1C0}"/>
          </ac:spMkLst>
        </pc:spChg>
        <pc:spChg chg="mod">
          <ac:chgData name="Heidi Berre Skjæran" userId="02d2c0c8a96d1cff" providerId="LiveId" clId="{7198CDCD-B07F-4EC9-864C-9CF65EA5721E}" dt="2026-09-01T19:32:50.476" v="2016" actId="20577"/>
          <ac:spMkLst>
            <pc:docMk/>
            <pc:sldMk cId="846480397" sldId="269"/>
            <ac:spMk id="13" creationId="{FE67F1A9-BEFF-626C-BBE7-BDBCD886A6F6}"/>
          </ac:spMkLst>
        </pc:spChg>
        <pc:spChg chg="mod">
          <ac:chgData name="Heidi Berre Skjæran" userId="02d2c0c8a96d1cff" providerId="LiveId" clId="{7198CDCD-B07F-4EC9-864C-9CF65EA5721E}" dt="2026-08-31T08:27:07.216" v="1279" actId="20577"/>
          <ac:spMkLst>
            <pc:docMk/>
            <pc:sldMk cId="846480397" sldId="269"/>
            <ac:spMk id="14" creationId="{A953940C-943D-C0A7-67E0-C08078580C7D}"/>
          </ac:spMkLst>
        </pc:spChg>
        <pc:spChg chg="del">
          <ac:chgData name="Heidi Berre Skjæran" userId="02d2c0c8a96d1cff" providerId="LiveId" clId="{7198CDCD-B07F-4EC9-864C-9CF65EA5721E}" dt="2026-08-31T08:27:13.233" v="1280" actId="478"/>
          <ac:spMkLst>
            <pc:docMk/>
            <pc:sldMk cId="846480397" sldId="269"/>
            <ac:spMk id="15" creationId="{07FDD0B6-288C-4650-8884-FFC3A08F72E5}"/>
          </ac:spMkLst>
        </pc:spChg>
        <pc:spChg chg="add del mod">
          <ac:chgData name="Heidi Berre Skjæran" userId="02d2c0c8a96d1cff" providerId="LiveId" clId="{7198CDCD-B07F-4EC9-864C-9CF65EA5721E}" dt="2026-08-31T08:25:03.690" v="1245" actId="478"/>
          <ac:spMkLst>
            <pc:docMk/>
            <pc:sldMk cId="846480397" sldId="269"/>
            <ac:spMk id="17" creationId="{8B9A8E61-504F-5C33-96D8-500B1E17BBDA}"/>
          </ac:spMkLst>
        </pc:spChg>
        <pc:spChg chg="add del mod">
          <ac:chgData name="Heidi Berre Skjæran" userId="02d2c0c8a96d1cff" providerId="LiveId" clId="{7198CDCD-B07F-4EC9-864C-9CF65EA5721E}" dt="2026-08-31T08:25:05.865" v="1247" actId="478"/>
          <ac:spMkLst>
            <pc:docMk/>
            <pc:sldMk cId="846480397" sldId="269"/>
            <ac:spMk id="19" creationId="{3471DDB6-3522-FF7C-2D24-E081C533EB58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21" creationId="{CE378A02-4F9C-DA38-F796-AFF78BA1255B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23" creationId="{BBAB74AF-D709-E20A-FA77-E60AF4AF727C}"/>
          </ac:spMkLst>
        </pc:spChg>
        <pc:spChg chg="add mod">
          <ac:chgData name="Heidi Berre Skjæran" userId="02d2c0c8a96d1cff" providerId="LiveId" clId="{7198CDCD-B07F-4EC9-864C-9CF65EA5721E}" dt="2026-08-31T08:41:25.656" v="1447" actId="1076"/>
          <ac:spMkLst>
            <pc:docMk/>
            <pc:sldMk cId="846480397" sldId="269"/>
            <ac:spMk id="25" creationId="{6A3EFC8A-8F61-FFF0-C589-3950770363B8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27" creationId="{8A2C63FA-D896-784D-23AB-67A411E69276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29" creationId="{56EA45DE-2B6C-0EEA-71C2-F3A028A9FDC6}"/>
          </ac:spMkLst>
        </pc:spChg>
        <pc:spChg chg="add mod">
          <ac:chgData name="Heidi Berre Skjæran" userId="02d2c0c8a96d1cff" providerId="LiveId" clId="{7198CDCD-B07F-4EC9-864C-9CF65EA5721E}" dt="2026-08-31T08:26:16.248" v="1259" actId="207"/>
          <ac:spMkLst>
            <pc:docMk/>
            <pc:sldMk cId="846480397" sldId="269"/>
            <ac:spMk id="31" creationId="{54CF68E8-FC95-EAF0-67F1-2E82A70BB57B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33" creationId="{3343014B-F9EC-B607-F9F2-CE550A7C45FE}"/>
          </ac:spMkLst>
        </pc:spChg>
        <pc:spChg chg="add mod">
          <ac:chgData name="Heidi Berre Skjæran" userId="02d2c0c8a96d1cff" providerId="LiveId" clId="{7198CDCD-B07F-4EC9-864C-9CF65EA5721E}" dt="2026-09-01T19:31:37.051" v="2012" actId="1076"/>
          <ac:spMkLst>
            <pc:docMk/>
            <pc:sldMk cId="846480397" sldId="269"/>
            <ac:spMk id="35" creationId="{9A91DEF5-4D5E-2694-C3DC-57092C117774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37" creationId="{0E13284F-702D-E04B-4FA2-2060202DF1F2}"/>
          </ac:spMkLst>
        </pc:spChg>
        <pc:spChg chg="add mod">
          <ac:chgData name="Heidi Berre Skjæran" userId="02d2c0c8a96d1cff" providerId="LiveId" clId="{7198CDCD-B07F-4EC9-864C-9CF65EA5721E}" dt="2026-08-31T08:27:43.530" v="1285" actId="207"/>
          <ac:spMkLst>
            <pc:docMk/>
            <pc:sldMk cId="846480397" sldId="269"/>
            <ac:spMk id="39" creationId="{7A57A59F-71BD-3404-899E-ED0E4B20147C}"/>
          </ac:spMkLst>
        </pc:spChg>
        <pc:spChg chg="add del">
          <ac:chgData name="Heidi Berre Skjæran" userId="02d2c0c8a96d1cff" providerId="LiveId" clId="{7198CDCD-B07F-4EC9-864C-9CF65EA5721E}" dt="2026-08-31T08:28:02.346" v="1287" actId="22"/>
          <ac:spMkLst>
            <pc:docMk/>
            <pc:sldMk cId="846480397" sldId="269"/>
            <ac:spMk id="41" creationId="{C660341E-0514-84C4-0705-CF5FAC9EBDCC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43" creationId="{94F67F16-EB6E-1CC7-9340-479F99511A90}"/>
          </ac:spMkLst>
        </pc:spChg>
        <pc:spChg chg="add mod">
          <ac:chgData name="Heidi Berre Skjæran" userId="02d2c0c8a96d1cff" providerId="LiveId" clId="{7198CDCD-B07F-4EC9-864C-9CF65EA5721E}" dt="2026-08-31T08:29:01.277" v="1292" actId="1076"/>
          <ac:spMkLst>
            <pc:docMk/>
            <pc:sldMk cId="846480397" sldId="269"/>
            <ac:spMk id="45" creationId="{4CBA800E-F234-B656-79E4-2A13357EC16D}"/>
          </ac:spMkLst>
        </pc:spChg>
        <pc:spChg chg="add del">
          <ac:chgData name="Heidi Berre Skjæran" userId="02d2c0c8a96d1cff" providerId="LiveId" clId="{7198CDCD-B07F-4EC9-864C-9CF65EA5721E}" dt="2026-08-31T08:45:15.460" v="1476" actId="478"/>
          <ac:spMkLst>
            <pc:docMk/>
            <pc:sldMk cId="846480397" sldId="269"/>
            <ac:spMk id="47" creationId="{22890F9D-A5BF-55F8-C53D-5D264075A9CB}"/>
          </ac:spMkLst>
        </pc:spChg>
        <pc:spChg chg="add mod">
          <ac:chgData name="Heidi Berre Skjæran" userId="02d2c0c8a96d1cff" providerId="LiveId" clId="{7198CDCD-B07F-4EC9-864C-9CF65EA5721E}" dt="2026-08-31T08:41:09.559" v="1443" actId="403"/>
          <ac:spMkLst>
            <pc:docMk/>
            <pc:sldMk cId="846480397" sldId="269"/>
            <ac:spMk id="49" creationId="{3188729F-2DEF-7E92-474F-540BCC3ECA56}"/>
          </ac:spMkLst>
        </pc:spChg>
        <pc:spChg chg="add mod">
          <ac:chgData name="Heidi Berre Skjæran" userId="02d2c0c8a96d1cff" providerId="LiveId" clId="{7198CDCD-B07F-4EC9-864C-9CF65EA5721E}" dt="2026-08-31T08:41:37.808" v="1449" actId="403"/>
          <ac:spMkLst>
            <pc:docMk/>
            <pc:sldMk cId="846480397" sldId="269"/>
            <ac:spMk id="51" creationId="{481863F7-5941-C258-0199-66D3840C2060}"/>
          </ac:spMkLst>
        </pc:spChg>
        <pc:spChg chg="add mod">
          <ac:chgData name="Heidi Berre Skjæran" userId="02d2c0c8a96d1cff" providerId="LiveId" clId="{7198CDCD-B07F-4EC9-864C-9CF65EA5721E}" dt="2026-09-01T19:45:40.607" v="3137" actId="790"/>
          <ac:spMkLst>
            <pc:docMk/>
            <pc:sldMk cId="846480397" sldId="269"/>
            <ac:spMk id="53" creationId="{1263C2F3-D7D8-4538-9DBD-D2ADA7C6D2AC}"/>
          </ac:spMkLst>
        </pc:spChg>
        <pc:spChg chg="add mod">
          <ac:chgData name="Heidi Berre Skjæran" userId="02d2c0c8a96d1cff" providerId="LiveId" clId="{7198CDCD-B07F-4EC9-864C-9CF65EA5721E}" dt="2026-08-31T08:41:46.353" v="1450" actId="1076"/>
          <ac:spMkLst>
            <pc:docMk/>
            <pc:sldMk cId="846480397" sldId="269"/>
            <ac:spMk id="55" creationId="{D67DD1F1-271E-2A2A-F988-B3F52DB072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80744" cy="502835"/>
          </a:xfrm>
          <a:prstGeom prst="rect">
            <a:avLst/>
          </a:prstGeom>
        </p:spPr>
        <p:txBody>
          <a:bodyPr vert="horz" lIns="108228" tIns="54114" rIns="108228" bIns="54114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03463" y="0"/>
            <a:ext cx="3980744" cy="502835"/>
          </a:xfrm>
          <a:prstGeom prst="rect">
            <a:avLst/>
          </a:prstGeom>
        </p:spPr>
        <p:txBody>
          <a:bodyPr vert="horz" lIns="108228" tIns="54114" rIns="108228" bIns="54114" rtlCol="0"/>
          <a:lstStyle>
            <a:lvl1pPr algn="r">
              <a:defRPr sz="1400"/>
            </a:lvl1pPr>
          </a:lstStyle>
          <a:p>
            <a:fld id="{5282F153-3F37-0F45-9E97-73ACFA13230C}" type="datetimeFigureOut">
              <a:rPr lang="en-US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85913" y="1252538"/>
            <a:ext cx="6015037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8228" tIns="54114" rIns="108228" bIns="54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8633" y="4823034"/>
            <a:ext cx="7349067" cy="3946118"/>
          </a:xfrm>
          <a:prstGeom prst="rect">
            <a:avLst/>
          </a:prstGeom>
        </p:spPr>
        <p:txBody>
          <a:bodyPr vert="horz" lIns="108228" tIns="54114" rIns="108228" bIns="54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3980744" cy="502834"/>
          </a:xfrm>
          <a:prstGeom prst="rect">
            <a:avLst/>
          </a:prstGeom>
        </p:spPr>
        <p:txBody>
          <a:bodyPr vert="horz" lIns="108228" tIns="54114" rIns="108228" bIns="54114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03463" y="9519055"/>
            <a:ext cx="3980744" cy="502834"/>
          </a:xfrm>
          <a:prstGeom prst="rect">
            <a:avLst/>
          </a:prstGeom>
        </p:spPr>
        <p:txBody>
          <a:bodyPr vert="horz" lIns="108228" tIns="54114" rIns="108228" bIns="54114" rtlCol="0" anchor="b"/>
          <a:lstStyle>
            <a:lvl1pPr algn="r">
              <a:defRPr sz="14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Snakk</a:t>
            </a:r>
            <a:r>
              <a:rPr lang="en-US" dirty="0"/>
              <a:t> om </a:t>
            </a:r>
            <a:r>
              <a:rPr lang="en-US" dirty="0" err="1"/>
              <a:t>forskjellen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revers og </a:t>
            </a:r>
            <a:r>
              <a:rPr lang="en-US" dirty="0" err="1"/>
              <a:t>hoppmelding</a:t>
            </a:r>
            <a:r>
              <a:rPr lang="en-US" dirty="0"/>
              <a:t>.</a:t>
            </a:r>
          </a:p>
          <a:p>
            <a:r>
              <a:rPr lang="en-US" dirty="0" err="1"/>
              <a:t>Begge</a:t>
            </a:r>
            <a:r>
              <a:rPr lang="en-US" dirty="0"/>
              <a:t>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sterke</a:t>
            </a:r>
            <a:r>
              <a:rPr lang="en-US" dirty="0"/>
              <a:t> </a:t>
            </a:r>
            <a:r>
              <a:rPr lang="en-US" dirty="0" err="1"/>
              <a:t>hender</a:t>
            </a:r>
            <a:r>
              <a:rPr lang="en-US" dirty="0"/>
              <a:t>, men </a:t>
            </a:r>
            <a:r>
              <a:rPr lang="en-US" dirty="0" err="1"/>
              <a:t>hoppmelding</a:t>
            </a:r>
            <a:r>
              <a:rPr lang="en-US" dirty="0"/>
              <a:t>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 bare </a:t>
            </a:r>
            <a:r>
              <a:rPr lang="en-US" dirty="0" err="1"/>
              <a:t>lengde</a:t>
            </a:r>
            <a:r>
              <a:rPr lang="en-US" dirty="0"/>
              <a:t> i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farge</a:t>
            </a:r>
            <a:r>
              <a:rPr lang="en-US" dirty="0"/>
              <a:t> – </a:t>
            </a:r>
            <a:r>
              <a:rPr lang="en-US" dirty="0" err="1"/>
              <a:t>evt</a:t>
            </a:r>
            <a:r>
              <a:rPr lang="en-US" dirty="0"/>
              <a:t>. </a:t>
            </a:r>
            <a:r>
              <a:rPr lang="en-US" dirty="0" err="1"/>
              <a:t>minst</a:t>
            </a:r>
            <a:r>
              <a:rPr lang="en-US" dirty="0"/>
              <a:t> 5-4 der </a:t>
            </a:r>
            <a:r>
              <a:rPr lang="en-US" dirty="0" err="1"/>
              <a:t>andrefargen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lavere</a:t>
            </a:r>
            <a:r>
              <a:rPr lang="en-US" dirty="0"/>
              <a:t> ranger </a:t>
            </a:r>
            <a:r>
              <a:rPr lang="en-US" dirty="0" err="1"/>
              <a:t>farge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Hopp i </a:t>
            </a:r>
            <a:r>
              <a:rPr lang="en-US" dirty="0" err="1"/>
              <a:t>farge</a:t>
            </a:r>
            <a:r>
              <a:rPr lang="en-US" dirty="0"/>
              <a:t> (1hj – 1sp – 3hj) = IKKE revers, men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poeng</a:t>
            </a:r>
            <a:r>
              <a:rPr lang="en-US" dirty="0"/>
              <a:t> (like </a:t>
            </a:r>
            <a:r>
              <a:rPr lang="en-US" dirty="0" err="1"/>
              <a:t>mye</a:t>
            </a:r>
            <a:r>
              <a:rPr lang="en-US" dirty="0"/>
              <a:t> som revers) og </a:t>
            </a:r>
            <a:r>
              <a:rPr lang="en-US" dirty="0" err="1"/>
              <a:t>lengde</a:t>
            </a:r>
            <a:r>
              <a:rPr lang="en-US" dirty="0"/>
              <a:t> i </a:t>
            </a:r>
            <a:r>
              <a:rPr lang="en-US" dirty="0" err="1"/>
              <a:t>fargen</a:t>
            </a:r>
            <a:r>
              <a:rPr lang="en-US" dirty="0"/>
              <a:t> (</a:t>
            </a:r>
            <a:r>
              <a:rPr lang="en-US" dirty="0" err="1"/>
              <a:t>minst</a:t>
            </a:r>
            <a:r>
              <a:rPr lang="en-US" dirty="0"/>
              <a:t> 6)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noProof="0" dirty="0"/>
              <a:t>Kommentarer til siste eksemplet (1sp – 2kl – 2hj):</a:t>
            </a:r>
          </a:p>
          <a:p>
            <a:r>
              <a:rPr lang="nb-NO" noProof="0" dirty="0"/>
              <a:t>Husk å påpeke at makkerparet må avtale om 2kl er rundekrav eller utgangskrav! Men uansett hva det er, så viser 2 over 1 minst 10+(rundekrav) og opp til 12-13+ (utgangskrav). I det nye kursheftet vi lager til nybegynnerkurset, hever vi 2 over1 utgangskrav til 13+ siden vi har senka åpningsstyrken fra 13 til 12hp.</a:t>
            </a:r>
          </a:p>
          <a:p>
            <a:endParaRPr lang="nb-NO" noProof="0" dirty="0"/>
          </a:p>
          <a:p>
            <a:r>
              <a:rPr lang="nb-NO" noProof="0" dirty="0"/>
              <a:t>I siste eksemplet er 2hj ikke revers, men det kan fortsatt være en sterk melding. Åpner har tid til å melde flere ganger da ny farge på 2-trinnet alltid er rundekrav.</a:t>
            </a:r>
          </a:p>
          <a:p>
            <a:endParaRPr lang="nb-NO" noProof="0" dirty="0"/>
          </a:p>
          <a:p>
            <a:r>
              <a:rPr lang="nb-NO" noProof="0" dirty="0"/>
              <a:t>Hvis 2kl er 10+:</a:t>
            </a:r>
          </a:p>
          <a:p>
            <a:r>
              <a:rPr lang="nb-NO" b="1" noProof="0" dirty="0"/>
              <a:t>Sier svarhånda 3kl</a:t>
            </a:r>
            <a:r>
              <a:rPr lang="nb-NO" noProof="0" dirty="0"/>
              <a:t>, er ikke dette kravmelding og kan passes.</a:t>
            </a:r>
          </a:p>
          <a:p>
            <a:r>
              <a:rPr lang="nb-NO" noProof="0" dirty="0"/>
              <a:t>Dersom åpningshånda melder 3hj/3sp, viser det ikke tillegg (maks 14 hp) – det viser bare fordeling.</a:t>
            </a:r>
          </a:p>
          <a:p>
            <a:r>
              <a:rPr lang="nb-NO" noProof="0" dirty="0"/>
              <a:t>Svarhånda kan passe.</a:t>
            </a:r>
          </a:p>
          <a:p>
            <a:endParaRPr lang="nb-NO" noProof="0" dirty="0"/>
          </a:p>
          <a:p>
            <a:r>
              <a:rPr lang="nb-NO" b="1" noProof="0" dirty="0"/>
              <a:t>Sier svarhånda 3ru</a:t>
            </a:r>
            <a:r>
              <a:rPr lang="nb-NO" noProof="0" dirty="0"/>
              <a:t>, er dette 4. farge og utgangskrav!</a:t>
            </a:r>
          </a:p>
          <a:p>
            <a:r>
              <a:rPr lang="nb-NO" noProof="0" dirty="0"/>
              <a:t>Hvis åpningshånda løfter til 4kl, må det være avtalt på forhånd om det er krav eller ikke. Hvis det er krav, er det sleminvitt i kløver.</a:t>
            </a:r>
          </a:p>
          <a:p>
            <a:endParaRPr lang="nb-NO" noProof="0" dirty="0"/>
          </a:p>
          <a:p>
            <a:r>
              <a:rPr lang="nb-NO" b="1" noProof="0" dirty="0"/>
              <a:t>Sier svarhånda 2sp eller 3 </a:t>
            </a:r>
            <a:r>
              <a:rPr lang="nb-NO" b="1" noProof="0" dirty="0" err="1"/>
              <a:t>hj</a:t>
            </a:r>
            <a:r>
              <a:rPr lang="nb-NO" noProof="0" dirty="0"/>
              <a:t>, er det IKKE krav, og viser maks 10-11 hp.</a:t>
            </a:r>
          </a:p>
          <a:p>
            <a:r>
              <a:rPr lang="nb-NO" noProof="0" dirty="0"/>
              <a:t>Åpningshånda må nå sørge for riktig kontrakt og riktig nivå utfra informasjonen som er gitt.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F248B-48CE-2D67-AE36-C6746B2E0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C7178-DC90-6DCC-38CA-A8E2B18C4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3B153-BE23-77BB-B618-BF2C3E5C7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noProof="0" dirty="0">
                <a:latin typeface="Aptos Display" panose="020B0004020202020204" pitchFamily="34" charset="0"/>
              </a:rPr>
              <a:t>Her har åpningshånda 18hp, og kan også melde 2NT etter 1kl – 1sp, men det er da farge for å misse tilpass I hjerter.</a:t>
            </a:r>
          </a:p>
          <a:p>
            <a:r>
              <a:rPr lang="nb-NO" sz="1600" noProof="0" dirty="0">
                <a:latin typeface="Aptos Display" panose="020B0004020202020204" pitchFamily="34" charset="0"/>
              </a:rPr>
              <a:t>Makker I Øst kan ha 5-4 I spar og hjerter. </a:t>
            </a:r>
            <a:r>
              <a:rPr lang="nb-NO" sz="1600" noProof="0" dirty="0" err="1">
                <a:latin typeface="Aptos Display" panose="020B0004020202020204" pitchFamily="34" charset="0"/>
              </a:rPr>
              <a:t>Benketer</a:t>
            </a:r>
            <a:r>
              <a:rPr lang="nb-NO" sz="1600" noProof="0" dirty="0">
                <a:latin typeface="Aptos Display" panose="020B0004020202020204" pitchFamily="34" charset="0"/>
              </a:rPr>
              <a:t> ikke 4-korts hjerter selv om hen har hoppet over 1hj I sin første melding.</a:t>
            </a:r>
            <a:endParaRPr lang="en-US" sz="1600" dirty="0">
              <a:latin typeface="Aptos Display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A2F25-2860-3A4F-8034-7BA326B46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15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1F08E-CCFC-7DC6-E34F-08BC1415F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C9F14-8505-0AA7-EAFE-157CD3108E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BE65F6-4573-44B9-B9DC-1756C03AC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noProof="0" dirty="0"/>
              <a:t>Her har åpningshånda kun 11hp, men en Ganske spillesterk kløverfarge. </a:t>
            </a:r>
          </a:p>
          <a:p>
            <a:r>
              <a:rPr lang="nb-NO" noProof="0" dirty="0"/>
              <a:t>Mange vil nok velge å passe I åpning, men dette er litt “smak og behag”. Avtal uansett med maker at dere er enige om det er greit å åpne på 11hp.</a:t>
            </a:r>
          </a:p>
          <a:p>
            <a:r>
              <a:rPr lang="nb-NO" noProof="0" dirty="0"/>
              <a:t>Det er også ei vurdering om du er I gunstig sone, og om du evt. Åpner I 2. eller 3. hand.</a:t>
            </a:r>
          </a:p>
          <a:p>
            <a:endParaRPr lang="nb-NO" noProof="0" dirty="0"/>
          </a:p>
          <a:p>
            <a:r>
              <a:rPr lang="nb-NO" noProof="0" dirty="0"/>
              <a:t>I dette tilfellet velger vi å åpne på 1kl, også med tanke på 4-korts hjerter. </a:t>
            </a:r>
          </a:p>
          <a:p>
            <a:r>
              <a:rPr lang="nb-NO" noProof="0" dirty="0"/>
              <a:t>Skal du åpne på ei svak hand, er det enda viktigere at du har en plan videre, og her har du muligheten til å gjenmelde 2kl om du ikke finner 4 hjerter hos makker.</a:t>
            </a:r>
          </a:p>
          <a:p>
            <a:r>
              <a:rPr lang="nb-NO" noProof="0" dirty="0"/>
              <a:t>Du er for svak til å melde 1NT etter 1kl – 1sp, og du kan ikke melde 2hj da det viser 16+.</a:t>
            </a:r>
          </a:p>
          <a:p>
            <a:r>
              <a:rPr lang="nb-NO" noProof="0" dirty="0"/>
              <a:t>Du melder derfor 2kl, og ser hva makker finner på nå. </a:t>
            </a:r>
          </a:p>
          <a:p>
            <a:r>
              <a:rPr lang="nb-NO" noProof="0" dirty="0"/>
              <a:t>Dersom makker nå melder 2hj, vokser korta dine og du bør melde 3hj for å høre hva makker har. Du kan ikke passe en ny farge på 2-trinnet hos makker, og da er enkelt støtte i hjerter en meget god løsning.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DFE0C-D77A-06F5-B94E-78E6BE438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05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09CC5-14A6-0C83-DEA0-1240E5CD1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B55901-271E-B381-67EB-49135534E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B4-8A5C-3D94-0935-35B19FEF4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noProof="0" dirty="0"/>
              <a:t>Vi sa tidligere at det er krav til minimum 5-4-fordeling, men det er ett unntak.</a:t>
            </a:r>
          </a:p>
          <a:p>
            <a:r>
              <a:rPr lang="nb-NO" noProof="0" dirty="0"/>
              <a:t>I dette tilfellet har du singel spar og 16hp. Du kan ikke åpne i 1NT </a:t>
            </a:r>
            <a:r>
              <a:rPr lang="nb-NO" noProof="0" dirty="0" err="1"/>
              <a:t>pga</a:t>
            </a:r>
            <a:r>
              <a:rPr lang="nb-NO" noProof="0" dirty="0"/>
              <a:t> singelton.</a:t>
            </a:r>
          </a:p>
          <a:p>
            <a:r>
              <a:rPr lang="nb-NO" noProof="0" dirty="0"/>
              <a:t>Du åpner derfor stille og rolig i 1kl og venter på svar fra makker. Med 1sp sier makker først at han har minimum 4-korts spar, men har fortsatt ikke benekta 4-korts hjerter. MEN: Eneste tilfellet han nå kan ha 4-korts hjerter, er at han har 5 spar.</a:t>
            </a:r>
          </a:p>
          <a:p>
            <a:r>
              <a:rPr lang="nb-NO" noProof="0" dirty="0"/>
              <a:t>For å gi makker rom til å melde av kortene sine, melder du nå 2ru først. Dersom makker ikke melder 2hj nå, har dere uansett ikke </a:t>
            </a:r>
            <a:r>
              <a:rPr lang="nb-NO" noProof="0" dirty="0" err="1"/>
              <a:t>hjertertilpass</a:t>
            </a:r>
            <a:r>
              <a:rPr lang="nb-NO" noProof="0" dirty="0"/>
              <a:t>. Da har dere fått avklart tilpass / ikke tilpass på 2-trinnet, og kan lande kontrakten på riktig nivå.</a:t>
            </a:r>
          </a:p>
          <a:p>
            <a:r>
              <a:rPr lang="nb-NO" noProof="0" dirty="0"/>
              <a:t>Uten tilpass i farge, havner dere til slutt i NT på et eller annet nivå.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C6E46-94D1-D675-DBC9-41B9A45EFD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94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20C3E-0D8B-7A6B-F188-AD3D6877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A5F8B6-DF38-6EA4-E2CA-3638AFE90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DDC024-7866-E5AE-D542-5BA32296D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noProof="0" dirty="0"/>
              <a:t>Dersom svarhånda har 5-korts major, er det viktig å først gjenmelde egen farge for å vise det.</a:t>
            </a:r>
          </a:p>
          <a:p>
            <a:r>
              <a:rPr lang="nb-NO" noProof="0" dirty="0"/>
              <a:t>Husk at </a:t>
            </a:r>
            <a:r>
              <a:rPr lang="nb-NO" noProof="0"/>
              <a:t>svarhånda i </a:t>
            </a:r>
            <a:r>
              <a:rPr lang="nb-NO" noProof="0" dirty="0"/>
              <a:t>sin første melding kun har fortalt om 4 spar og 6+. Det er i melding nr. 2 at man definerer kortene mer detaljert.</a:t>
            </a:r>
          </a:p>
          <a:p>
            <a:r>
              <a:rPr lang="nb-NO" noProof="0" dirty="0"/>
              <a:t>Selv om åpner allerede har vist 9 av kortene sine (5-4-fordeling i de to første meldingene sine), er det fortsatt rom for at åpner kan ha 3-korts majorstøtte til svarhånda.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CEE5D-7A91-86E6-7339-B6ED99BBFD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08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2781-BA2A-9187-FF63-230E75308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393F8-AFAF-A804-CA25-0B8D66CC3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968F0-268F-02E6-C019-91AD9E827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F0205-497C-82B5-E265-A8FEF0A53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7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083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4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p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44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Reversmeldinger</a:t>
            </a:r>
            <a:endParaRPr lang="nb-NO" sz="4400" noProof="0" dirty="0"/>
          </a:p>
        </p:txBody>
      </p:sp>
      <p:sp>
        <p:nvSpPr>
          <p:cNvPr id="4" name="Text 2"/>
          <p:cNvSpPr/>
          <p:nvPr/>
        </p:nvSpPr>
        <p:spPr>
          <a:xfrm>
            <a:off x="731520" y="29260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1800" noProof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Temakveld – Lær revers riktig!</a:t>
            </a:r>
            <a:endParaRPr lang="nb-NO" sz="1800" noProof="0" dirty="0"/>
          </a:p>
        </p:txBody>
      </p:sp>
      <p:sp>
        <p:nvSpPr>
          <p:cNvPr id="5" name="Text 3"/>
          <p:cNvSpPr/>
          <p:nvPr/>
        </p:nvSpPr>
        <p:spPr>
          <a:xfrm>
            <a:off x="731520" y="356616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3400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♠</a:t>
            </a:r>
            <a:r>
              <a:rPr lang="nb-NO" sz="3400" noProof="0" dirty="0">
                <a:solidFill>
                  <a:srgbClr val="B3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♥ ♦</a:t>
            </a:r>
            <a:r>
              <a:rPr lang="nb-NO" sz="3400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♣</a:t>
            </a:r>
            <a:endParaRPr lang="nb-NO" sz="3400" noProof="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4F03103-4638-9E0F-D901-A47C81F6A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215" y="3102257"/>
            <a:ext cx="1664226" cy="1888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 er en reversmelding?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Definisjon</a:t>
            </a:r>
            <a:endParaRPr lang="nb-NO" sz="1700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gjenmelding i en ny, høyere rangert farge på 2-trinnet</a:t>
            </a:r>
            <a:endParaRPr lang="nb-NO" sz="16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Makker tvinges opp et nivå (3-trinnet) for å preferere til din første farge</a:t>
            </a:r>
            <a:endParaRPr lang="nb-NO" sz="16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Første farge er alltid lengst</a:t>
            </a:r>
            <a:endParaRPr lang="nb-NO" sz="16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Meldingen er kravmelding for én runde</a:t>
            </a:r>
            <a:endParaRPr lang="nb-NO" sz="1600" noProof="0" dirty="0"/>
          </a:p>
        </p:txBody>
      </p:sp>
      <p:sp>
        <p:nvSpPr>
          <p:cNvPr id="7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/>
          <p:cNvSpPr/>
          <p:nvPr/>
        </p:nvSpPr>
        <p:spPr>
          <a:xfrm>
            <a:off x="507492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Klassisk eksempel</a:t>
            </a:r>
            <a:endParaRPr lang="nb-NO" sz="1700" noProof="0" dirty="0"/>
          </a:p>
        </p:txBody>
      </p:sp>
      <p:sp>
        <p:nvSpPr>
          <p:cNvPr id="9" name="Text 7"/>
          <p:cNvSpPr/>
          <p:nvPr/>
        </p:nvSpPr>
        <p:spPr>
          <a:xfrm>
            <a:off x="5074920" y="1920240"/>
            <a:ext cx="3200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000"/>
              </a:spcAft>
            </a:pPr>
            <a:r>
              <a:rPr lang="nb-NO" sz="2400" b="1" noProof="0" dirty="0">
                <a:solidFill>
                  <a:srgbClr val="16201B"/>
                </a:solidFill>
                <a:ea typeface="Calibri" pitchFamily="34" charset="-122"/>
                <a:cs typeface="Calibri" pitchFamily="34" charset="-120"/>
              </a:rPr>
              <a:t>1</a:t>
            </a: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sz="2400" b="1" noProof="0" dirty="0">
                <a:solidFill>
                  <a:srgbClr val="16201B"/>
                </a:solidFill>
                <a:ea typeface="Calibri" pitchFamily="34" charset="-122"/>
                <a:cs typeface="Calibri" pitchFamily="34" charset="-120"/>
              </a:rPr>
              <a:t> –  1</a:t>
            </a: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endParaRPr lang="nb-NO" sz="2400" noProof="0" dirty="0">
              <a:solidFill>
                <a:srgbClr val="0070C0"/>
              </a:solidFill>
            </a:endParaRPr>
          </a:p>
          <a:p>
            <a:pPr>
              <a:spcAft>
                <a:spcPts val="1000"/>
              </a:spcAft>
            </a:pPr>
            <a:r>
              <a:rPr lang="nb-NO" sz="2400" b="1" noProof="0" dirty="0">
                <a:ea typeface="Calibri" pitchFamily="34" charset="-122"/>
                <a:cs typeface="Calibri" pitchFamily="34" charset="-120"/>
              </a:rPr>
              <a:t>2</a:t>
            </a:r>
            <a:r>
              <a:rPr lang="nb-NO" sz="2400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endParaRPr lang="nb-NO" sz="2400" noProof="0" dirty="0">
              <a:solidFill>
                <a:srgbClr val="FF0000"/>
              </a:solidFill>
            </a:endParaRPr>
          </a:p>
          <a:p>
            <a:pPr>
              <a:spcAft>
                <a:spcPts val="1000"/>
              </a:spcAft>
            </a:pPr>
            <a:r>
              <a:rPr lang="nb-NO" sz="1500" noProof="0" dirty="0">
                <a:solidFill>
                  <a:srgbClr val="5B6B60"/>
                </a:solidFill>
                <a:ea typeface="Calibri" pitchFamily="34" charset="-122"/>
                <a:cs typeface="Calibri" pitchFamily="34" charset="-120"/>
              </a:rPr>
              <a:t>Vil svarhånden støtte kløver, må hen si 3</a:t>
            </a:r>
            <a:r>
              <a:rPr lang="nb-NO" sz="16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sz="1500" noProof="0" dirty="0">
                <a:solidFill>
                  <a:srgbClr val="5B6B60"/>
                </a:solidFill>
                <a:ea typeface="Calibri" pitchFamily="34" charset="-122"/>
                <a:cs typeface="Calibri" pitchFamily="34" charset="-120"/>
              </a:rPr>
              <a:t> – ett nivå høyere enn 2</a:t>
            </a:r>
            <a:r>
              <a:rPr lang="nb-NO" sz="16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sz="1500" noProof="0" dirty="0">
                <a:solidFill>
                  <a:srgbClr val="5B6B60"/>
                </a:solidFill>
                <a:ea typeface="Calibri" pitchFamily="34" charset="-122"/>
                <a:cs typeface="Calibri" pitchFamily="34" charset="-120"/>
              </a:rPr>
              <a:t>.</a:t>
            </a:r>
            <a:endParaRPr lang="nb-NO" sz="24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Hvorfor krever revers ekstra styrke?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71600"/>
            <a:ext cx="251460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71600"/>
            <a:ext cx="2514600" cy="82296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Nivået stiger</a:t>
            </a:r>
            <a:endParaRPr lang="nb-NO" sz="1700" noProof="0" dirty="0"/>
          </a:p>
        </p:txBody>
      </p:sp>
      <p:sp>
        <p:nvSpPr>
          <p:cNvPr id="7" name="Text 5"/>
          <p:cNvSpPr/>
          <p:nvPr/>
        </p:nvSpPr>
        <p:spPr>
          <a:xfrm>
            <a:off x="777240" y="224028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Makker kan ikke passe billig i din første farge.</a:t>
            </a:r>
            <a:endParaRPr lang="nb-NO" sz="1500" noProof="0" dirty="0"/>
          </a:p>
        </p:txBody>
      </p:sp>
      <p:sp>
        <p:nvSpPr>
          <p:cNvPr id="8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371600"/>
            <a:ext cx="251460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9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371600"/>
            <a:ext cx="2514600" cy="82296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10" name="Text 8"/>
          <p:cNvSpPr/>
          <p:nvPr/>
        </p:nvSpPr>
        <p:spPr>
          <a:xfrm>
            <a:off x="3520440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 velger for begge</a:t>
            </a:r>
            <a:endParaRPr lang="nb-NO" sz="1700" noProof="0" dirty="0"/>
          </a:p>
        </p:txBody>
      </p:sp>
      <p:sp>
        <p:nvSpPr>
          <p:cNvPr id="11" name="Text 9"/>
          <p:cNvSpPr/>
          <p:nvPr/>
        </p:nvSpPr>
        <p:spPr>
          <a:xfrm>
            <a:off x="3520440" y="224028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Kontrakten havner minst på 3-trinnet i din første farge.</a:t>
            </a:r>
            <a:endParaRPr lang="nb-NO" sz="1500" noProof="0" dirty="0"/>
          </a:p>
        </p:txBody>
      </p:sp>
      <p:sp>
        <p:nvSpPr>
          <p:cNvPr id="12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1371600"/>
            <a:ext cx="2514600" cy="23774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13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1371600"/>
            <a:ext cx="2514600" cy="82296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14" name="Text 12"/>
          <p:cNvSpPr/>
          <p:nvPr/>
        </p:nvSpPr>
        <p:spPr>
          <a:xfrm>
            <a:off x="6263640" y="16459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Derfor: 16+ hp</a:t>
            </a:r>
            <a:endParaRPr lang="nb-NO" sz="1700" noProof="0" dirty="0"/>
          </a:p>
        </p:txBody>
      </p:sp>
      <p:sp>
        <p:nvSpPr>
          <p:cNvPr id="15" name="Text 13"/>
          <p:cNvSpPr/>
          <p:nvPr/>
        </p:nvSpPr>
        <p:spPr>
          <a:xfrm>
            <a:off x="6263640" y="224028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Åpningshånden må ha klart mer enn en minimumsåpning.</a:t>
            </a:r>
            <a:endParaRPr lang="nb-NO" sz="15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Åpners revers: kravene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804672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1463040"/>
            <a:ext cx="740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Betingelser </a:t>
            </a:r>
            <a:endParaRPr lang="nb-NO" sz="1700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1920240"/>
            <a:ext cx="7406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Styrke: ca. 16–19 hp, eller en sterk fordelingshånd med god spillestyrke</a:t>
            </a:r>
            <a:endParaRPr lang="nb-NO" sz="17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Fordeling: første farge minst 5 kort, andre farge minst 4 kort (5–4 eller mer)</a:t>
            </a:r>
            <a:endParaRPr lang="nb-NO" sz="17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farge er høyere rangert enn den første – derfor stiger nivået</a:t>
            </a:r>
            <a:endParaRPr lang="nb-NO" sz="17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Makker kan ikke passe: revers er krav for minst én runde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Ved maks (18-19): Hopp i ny farge på 2-trinnet (etter 1 over 1)</a:t>
            </a:r>
          </a:p>
          <a:p>
            <a:pPr marL="342900" indent="-342900">
              <a:spcAft>
                <a:spcPts val="800"/>
              </a:spcAft>
              <a:buSzPct val="100000"/>
              <a:buFontTx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12–15 hp: gjenta egen farge, støtt partner eller meld 1NT/2NT i stedet (evt. 1 i major hvis plass)</a:t>
            </a:r>
            <a:endParaRPr lang="nb-NO" sz="1700" noProof="0" dirty="0"/>
          </a:p>
          <a:p>
            <a:pPr>
              <a:spcAft>
                <a:spcPts val="800"/>
              </a:spcAft>
              <a:buSzPct val="100000"/>
            </a:pPr>
            <a:endParaRPr lang="nb-NO" sz="17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Eksempler: revers eller ikke?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farge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82296" cy="146304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6" name="Text 4"/>
          <p:cNvSpPr/>
          <p:nvPr/>
        </p:nvSpPr>
        <p:spPr>
          <a:xfrm>
            <a:off x="804672" y="13624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1</a:t>
            </a:r>
            <a:r>
              <a:rPr lang="nb-NO" sz="2000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2</a:t>
            </a:r>
            <a:r>
              <a:rPr lang="nb-NO" sz="2000" noProof="0" dirty="0">
                <a:solidFill>
                  <a:srgbClr val="FF9900"/>
                </a:solidFill>
                <a:sym typeface="Symbol" panose="05050102010706020507" pitchFamily="18" charset="2"/>
              </a:rPr>
              <a:t> </a:t>
            </a:r>
            <a:endParaRPr lang="nb-NO" sz="1900" noProof="0" dirty="0"/>
          </a:p>
        </p:txBody>
      </p:sp>
      <p:sp>
        <p:nvSpPr>
          <p:cNvPr id="7" name="Text 5"/>
          <p:cNvSpPr/>
          <p:nvPr/>
        </p:nvSpPr>
        <p:spPr>
          <a:xfrm>
            <a:off x="2926080" y="13990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nb-NO" sz="1300" b="1" noProof="0" dirty="0">
                <a:solidFill>
                  <a:srgbClr val="8A6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</a:t>
            </a:r>
            <a:endParaRPr lang="nb-NO" sz="1300" noProof="0" dirty="0"/>
          </a:p>
        </p:txBody>
      </p:sp>
      <p:sp>
        <p:nvSpPr>
          <p:cNvPr id="8" name="Text 6"/>
          <p:cNvSpPr/>
          <p:nvPr/>
        </p:nvSpPr>
        <p:spPr>
          <a:xfrm>
            <a:off x="804672" y="180136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3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Ruter er høyere enn kløver. Krever 16+ HP.</a:t>
            </a:r>
            <a:endParaRPr lang="nb-NO" sz="1300" noProof="0" dirty="0"/>
          </a:p>
        </p:txBody>
      </p:sp>
      <p:sp>
        <p:nvSpPr>
          <p:cNvPr id="9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3444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10" name="farge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34440"/>
            <a:ext cx="82296" cy="1463040"/>
          </a:xfrm>
          <a:prstGeom prst="rect">
            <a:avLst/>
          </a:prstGeom>
          <a:solidFill>
            <a:srgbClr val="3E7D5A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11" name="Text 9"/>
          <p:cNvSpPr/>
          <p:nvPr/>
        </p:nvSpPr>
        <p:spPr>
          <a:xfrm>
            <a:off x="4919472" y="13624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r>
              <a:rPr lang="nb-NO" sz="20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1</a:t>
            </a:r>
            <a:r>
              <a:rPr lang="nb-NO" sz="2000" noProof="0" dirty="0">
                <a:solidFill>
                  <a:srgbClr val="0070C0"/>
                </a:solidFill>
                <a:sym typeface="Symbol" panose="05050102010706020507" pitchFamily="18" charset="2"/>
              </a:rPr>
              <a:t> 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 2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noProof="0" dirty="0">
                <a:sym typeface="Symbol" panose="05050102010706020507" pitchFamily="18" charset="2"/>
              </a:rPr>
              <a:t> </a:t>
            </a:r>
            <a:endParaRPr lang="nb-NO" sz="1900" noProof="0" dirty="0"/>
          </a:p>
        </p:txBody>
      </p:sp>
      <p:sp>
        <p:nvSpPr>
          <p:cNvPr id="12" name="Text 10"/>
          <p:cNvSpPr/>
          <p:nvPr/>
        </p:nvSpPr>
        <p:spPr>
          <a:xfrm>
            <a:off x="7040880" y="13990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nb-NO" sz="1300" b="1" noProof="0" dirty="0">
                <a:solidFill>
                  <a:srgbClr val="1F5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IKKE revers</a:t>
            </a:r>
            <a:endParaRPr lang="nb-NO" sz="1300" noProof="0" dirty="0"/>
          </a:p>
        </p:txBody>
      </p:sp>
      <p:sp>
        <p:nvSpPr>
          <p:cNvPr id="13" name="Text 11"/>
          <p:cNvSpPr/>
          <p:nvPr/>
        </p:nvSpPr>
        <p:spPr>
          <a:xfrm>
            <a:off x="4919472" y="180136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3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Kløver er lavere. Makker kan si 2</a:t>
            </a:r>
            <a:r>
              <a:rPr lang="nb-NO" sz="1300" noProof="0" dirty="0">
                <a:solidFill>
                  <a:srgbClr val="FF9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♦</a:t>
            </a:r>
            <a:r>
              <a:rPr lang="nb-NO" sz="13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billig. 12+ HP holder.</a:t>
            </a:r>
            <a:endParaRPr lang="nb-NO" sz="1300" noProof="0" dirty="0"/>
          </a:p>
        </p:txBody>
      </p:sp>
      <p:sp>
        <p:nvSpPr>
          <p:cNvPr id="1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15" name="farge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82296" cy="146304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16" name="Text 14"/>
          <p:cNvSpPr/>
          <p:nvPr/>
        </p:nvSpPr>
        <p:spPr>
          <a:xfrm>
            <a:off x="804672" y="305409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r>
              <a:rPr lang="nb-NO" sz="2000" noProof="0" dirty="0">
                <a:solidFill>
                  <a:srgbClr val="FF0000"/>
                </a:solidFill>
                <a:sym typeface="Symbol" panose="05050102010706020507" pitchFamily="18" charset="2"/>
              </a:rPr>
              <a:t> 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 1NT – 2</a:t>
            </a:r>
            <a:r>
              <a:rPr lang="nb-NO" sz="20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endParaRPr lang="nb-NO" sz="1900" noProof="0" dirty="0"/>
          </a:p>
        </p:txBody>
      </p:sp>
      <p:sp>
        <p:nvSpPr>
          <p:cNvPr id="17" name="Text 15"/>
          <p:cNvSpPr/>
          <p:nvPr/>
        </p:nvSpPr>
        <p:spPr>
          <a:xfrm>
            <a:off x="2926080" y="30906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nb-NO" sz="1300" b="1" noProof="0" dirty="0">
                <a:solidFill>
                  <a:srgbClr val="8A6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</a:t>
            </a:r>
            <a:endParaRPr lang="nb-NO" sz="1300" noProof="0" dirty="0"/>
          </a:p>
        </p:txBody>
      </p:sp>
      <p:sp>
        <p:nvSpPr>
          <p:cNvPr id="18" name="Text 16"/>
          <p:cNvSpPr/>
          <p:nvPr/>
        </p:nvSpPr>
        <p:spPr>
          <a:xfrm>
            <a:off x="804672" y="349300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3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 over hjerter på 2-trinnet. Sterk hånd, 5–4 i major.</a:t>
            </a:r>
            <a:endParaRPr lang="nb-NO" sz="1300" noProof="0" dirty="0"/>
          </a:p>
        </p:txBody>
      </p:sp>
      <p:sp>
        <p:nvSpPr>
          <p:cNvPr id="19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260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21" name="Text 19"/>
          <p:cNvSpPr/>
          <p:nvPr/>
        </p:nvSpPr>
        <p:spPr>
          <a:xfrm>
            <a:off x="4919472" y="305409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r>
              <a:rPr lang="nb-NO" sz="20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2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noProof="0" dirty="0">
                <a:sym typeface="Symbol" panose="05050102010706020507" pitchFamily="18" charset="2"/>
              </a:rPr>
              <a:t> </a:t>
            </a:r>
            <a:r>
              <a:rPr lang="nb-NO" sz="19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2</a:t>
            </a:r>
            <a:r>
              <a:rPr lang="nb-NO" sz="2000" noProof="0" dirty="0">
                <a:solidFill>
                  <a:srgbClr val="FF0000"/>
                </a:solidFill>
                <a:sym typeface="Symbol" panose="05050102010706020507" pitchFamily="18" charset="2"/>
              </a:rPr>
              <a:t> </a:t>
            </a:r>
            <a:endParaRPr lang="nb-NO" sz="1900" noProof="0" dirty="0"/>
          </a:p>
        </p:txBody>
      </p:sp>
      <p:sp>
        <p:nvSpPr>
          <p:cNvPr id="22" name="Text 20"/>
          <p:cNvSpPr/>
          <p:nvPr/>
        </p:nvSpPr>
        <p:spPr>
          <a:xfrm>
            <a:off x="7040880" y="30906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nb-NO" sz="1300" noProof="0" dirty="0"/>
          </a:p>
        </p:txBody>
      </p:sp>
      <p:sp>
        <p:nvSpPr>
          <p:cNvPr id="23" name="Text 21"/>
          <p:cNvSpPr/>
          <p:nvPr/>
        </p:nvSpPr>
        <p:spPr>
          <a:xfrm>
            <a:off x="4919472" y="349300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3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 høyere farge over </a:t>
            </a:r>
            <a:r>
              <a:rPr lang="nb-NO" sz="1300" b="1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makkers 2-trinnssvar, </a:t>
            </a:r>
            <a:r>
              <a:rPr lang="nb-NO" sz="13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 meldes også med 16+ da meldingen er krav.</a:t>
            </a:r>
            <a:endParaRPr lang="nb-NO" sz="1300" noProof="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C449248A-83CC-3BE5-8BD1-34D0C5CFF526}"/>
              </a:ext>
            </a:extLst>
          </p:cNvPr>
          <p:cNvSpPr/>
          <p:nvPr/>
        </p:nvSpPr>
        <p:spPr>
          <a:xfrm>
            <a:off x="7022592" y="3076956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nb-NO" sz="1300" b="1" noProof="0" dirty="0">
                <a:solidFill>
                  <a:srgbClr val="1F5C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IKKE revers</a:t>
            </a:r>
            <a:endParaRPr lang="nb-NO" sz="1300" noProof="0" dirty="0"/>
          </a:p>
        </p:txBody>
      </p:sp>
      <p:sp>
        <p:nvSpPr>
          <p:cNvPr id="27" name="fargekant">
            <a:extLst>
              <a:ext uri="{FF2B5EF4-FFF2-40B4-BE49-F238E27FC236}">
                <a16:creationId xmlns:a16="http://schemas.microsoft.com/office/drawing/2014/main" id="{A95DF416-85BD-B73C-3C1D-AA3298390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26080"/>
            <a:ext cx="82296" cy="1463040"/>
          </a:xfrm>
          <a:prstGeom prst="rect">
            <a:avLst/>
          </a:prstGeom>
          <a:solidFill>
            <a:srgbClr val="3E7D5A"/>
          </a:solidFill>
          <a:ln/>
        </p:spPr>
        <p:txBody>
          <a:bodyPr/>
          <a:lstStyle/>
          <a:p>
            <a:endParaRPr lang="nb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3" grpId="0" animBg="1"/>
      <p:bldP spid="25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02847-5244-DD9A-D3A2-3D6ED523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CEC09FD-34C9-DEEA-D037-FD41DCF389F9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Typisk revershånd</a:t>
            </a:r>
            <a:endParaRPr lang="nb-NO" sz="2800" noProof="0" dirty="0"/>
          </a:p>
        </p:txBody>
      </p:sp>
      <p:sp>
        <p:nvSpPr>
          <p:cNvPr id="3" name="gullstrek">
            <a:extLst>
              <a:ext uri="{FF2B5EF4-FFF2-40B4-BE49-F238E27FC236}">
                <a16:creationId xmlns:a16="http://schemas.microsoft.com/office/drawing/2014/main" id="{3C6AB2E0-ABDD-84C3-9CF7-FB0C1FCD8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FF2B5EF4-FFF2-40B4-BE49-F238E27FC236}">
                <a16:creationId xmlns:a16="http://schemas.microsoft.com/office/drawing/2014/main" id="{A5E7D665-B95F-A848-556D-E5A92ACEF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5061E1E-09A5-240B-16D8-C66E2105A2F6}"/>
              </a:ext>
            </a:extLst>
          </p:cNvPr>
          <p:cNvSpPr/>
          <p:nvPr/>
        </p:nvSpPr>
        <p:spPr>
          <a:xfrm>
            <a:off x="86868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 har disse kortene:</a:t>
            </a:r>
            <a:endParaRPr lang="nb-NO" sz="1700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79556C6-3149-9556-7C6D-FAF4CC9C5386}"/>
              </a:ext>
            </a:extLst>
          </p:cNvPr>
          <p:cNvSpPr/>
          <p:nvPr/>
        </p:nvSpPr>
        <p:spPr>
          <a:xfrm>
            <a:off x="868680" y="187452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endParaRPr lang="nb-NO" sz="1600" noProof="0" dirty="0"/>
          </a:p>
        </p:txBody>
      </p:sp>
      <p:sp>
        <p:nvSpPr>
          <p:cNvPr id="7" name="kortflate">
            <a:extLst>
              <a:ext uri="{FF2B5EF4-FFF2-40B4-BE49-F238E27FC236}">
                <a16:creationId xmlns:a16="http://schemas.microsoft.com/office/drawing/2014/main" id="{69BD8E30-0B59-0676-2770-4A16872ED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A77248F-A7E2-0804-BDD0-5CE53512A4DC}"/>
              </a:ext>
            </a:extLst>
          </p:cNvPr>
          <p:cNvSpPr/>
          <p:nvPr/>
        </p:nvSpPr>
        <p:spPr>
          <a:xfrm>
            <a:off x="507492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Meldingsforløp</a:t>
            </a:r>
            <a:endParaRPr lang="nb-NO" sz="1700" noProof="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3FE68569-8673-E9B4-5E40-59D59C721B9C}"/>
              </a:ext>
            </a:extLst>
          </p:cNvPr>
          <p:cNvSpPr/>
          <p:nvPr/>
        </p:nvSpPr>
        <p:spPr>
          <a:xfrm>
            <a:off x="868680" y="1965960"/>
            <a:ext cx="3200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 </a:t>
            </a:r>
            <a:r>
              <a:rPr lang="nb-NO" sz="2400" noProof="0" dirty="0">
                <a:sym typeface="Symbol" panose="05050102010706020507" pitchFamily="18" charset="2"/>
              </a:rPr>
              <a:t>Kn4</a:t>
            </a: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endParaRPr lang="nb-NO" sz="3200" noProof="0" dirty="0">
              <a:solidFill>
                <a:srgbClr val="0070C0"/>
              </a:solidFill>
            </a:endParaRP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 </a:t>
            </a:r>
            <a:r>
              <a:rPr lang="nb-NO" sz="2400" noProof="0" dirty="0">
                <a:sym typeface="Symbol" panose="05050102010706020507" pitchFamily="18" charset="2"/>
              </a:rPr>
              <a:t>EKD9</a:t>
            </a: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</a:t>
            </a:r>
            <a:r>
              <a:rPr lang="nb-NO" sz="2400" noProof="0" dirty="0">
                <a:sym typeface="Symbol" panose="05050102010706020507" pitchFamily="18" charset="2"/>
              </a:rPr>
              <a:t>74</a:t>
            </a: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 </a:t>
            </a:r>
            <a:r>
              <a:rPr lang="nb-NO" sz="2400" noProof="0" dirty="0">
                <a:sym typeface="Symbol" panose="05050102010706020507" pitchFamily="18" charset="2"/>
              </a:rPr>
              <a:t>EKKn84</a:t>
            </a:r>
            <a:endParaRPr lang="nb-NO" sz="2400" noProof="0" dirty="0"/>
          </a:p>
          <a:p>
            <a:pPr>
              <a:spcAft>
                <a:spcPts val="1000"/>
              </a:spcAft>
            </a:pPr>
            <a:endParaRPr lang="nb-NO" sz="2400" noProof="0" dirty="0"/>
          </a:p>
        </p:txBody>
      </p:sp>
      <p:graphicFrame>
        <p:nvGraphicFramePr>
          <p:cNvPr id="16" name="Tabell 15">
            <a:extLst>
              <a:ext uri="{FF2B5EF4-FFF2-40B4-BE49-F238E27FC236}">
                <a16:creationId xmlns:a16="http://schemas.microsoft.com/office/drawing/2014/main" id="{5E7E9FDA-0BB6-1496-4E29-ED4DA808A1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256899"/>
              </p:ext>
            </p:extLst>
          </p:nvPr>
        </p:nvGraphicFramePr>
        <p:xfrm>
          <a:off x="5701792" y="2202181"/>
          <a:ext cx="1800118" cy="144584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0059">
                  <a:extLst>
                    <a:ext uri="{9D8B030D-6E8A-4147-A177-3AD203B41FA5}">
                      <a16:colId xmlns:a16="http://schemas.microsoft.com/office/drawing/2014/main" val="1349666866"/>
                    </a:ext>
                  </a:extLst>
                </a:gridCol>
                <a:gridCol w="900059">
                  <a:extLst>
                    <a:ext uri="{9D8B030D-6E8A-4147-A177-3AD203B41FA5}">
                      <a16:colId xmlns:a16="http://schemas.microsoft.com/office/drawing/2014/main" val="20772766"/>
                    </a:ext>
                  </a:extLst>
                </a:gridCol>
              </a:tblGrid>
              <a:tr h="481948">
                <a:tc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bg1"/>
                          </a:solidFill>
                        </a:rPr>
                        <a:t>Vest</a:t>
                      </a:r>
                    </a:p>
                  </a:txBody>
                  <a:tcPr>
                    <a:solidFill>
                      <a:srgbClr val="3950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bg1"/>
                          </a:solidFill>
                        </a:rPr>
                        <a:t>Øst</a:t>
                      </a:r>
                    </a:p>
                  </a:txBody>
                  <a:tcPr>
                    <a:solidFill>
                      <a:srgbClr val="3950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2404"/>
                  </a:ext>
                </a:extLst>
              </a:tr>
              <a:tr h="481948"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450681"/>
                  </a:ext>
                </a:extLst>
              </a:tr>
              <a:tr h="481948"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800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2752"/>
                  </a:ext>
                </a:extLst>
              </a:tr>
            </a:tbl>
          </a:graphicData>
        </a:graphic>
      </p:graphicFrame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8EC1BBC-37AD-5D75-421B-164FAE1E1464}"/>
              </a:ext>
            </a:extLst>
          </p:cNvPr>
          <p:cNvSpPr txBox="1"/>
          <p:nvPr/>
        </p:nvSpPr>
        <p:spPr>
          <a:xfrm>
            <a:off x="5151258" y="3836740"/>
            <a:ext cx="2901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noProof="0" dirty="0"/>
              <a:t>= Revers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B9365AA-7544-3DC0-621E-7F8ADDC8DB1D}"/>
              </a:ext>
            </a:extLst>
          </p:cNvPr>
          <p:cNvSpPr txBox="1"/>
          <p:nvPr/>
        </p:nvSpPr>
        <p:spPr>
          <a:xfrm>
            <a:off x="5888544" y="2695694"/>
            <a:ext cx="5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/>
              <a:t>1</a:t>
            </a:r>
            <a:r>
              <a:rPr lang="nb-NO" sz="2400" b="1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endParaRPr lang="nb-NO" sz="2400" b="1" noProof="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0888C547-0D05-9942-6251-2B2953F62CC6}"/>
              </a:ext>
            </a:extLst>
          </p:cNvPr>
          <p:cNvSpPr txBox="1"/>
          <p:nvPr/>
        </p:nvSpPr>
        <p:spPr>
          <a:xfrm>
            <a:off x="6734483" y="2693015"/>
            <a:ext cx="5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/>
              <a:t>1</a:t>
            </a:r>
            <a:r>
              <a:rPr lang="nb-NO" sz="2400" b="1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endParaRPr lang="nb-NO" sz="2400" b="1" noProof="0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EC069FFB-4087-A61A-B70E-2D88D56AE1E0}"/>
              </a:ext>
            </a:extLst>
          </p:cNvPr>
          <p:cNvSpPr txBox="1"/>
          <p:nvPr/>
        </p:nvSpPr>
        <p:spPr>
          <a:xfrm>
            <a:off x="5888544" y="3171859"/>
            <a:ext cx="5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>
                <a:sym typeface="Symbol" panose="05050102010706020507" pitchFamily="18" charset="2"/>
              </a:rPr>
              <a:t>2</a:t>
            </a:r>
            <a:r>
              <a:rPr lang="nb-NO" sz="2400" b="1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endParaRPr lang="nb-NO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219256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13" grpId="0" animBg="1"/>
      <p:bldP spid="18" grpId="0"/>
      <p:bldP spid="19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D2750-40B6-5730-DB73-C5E30C467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9D9C3BE-2873-DE51-0745-20F97FC937A5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Når skal du IKKE reversere?</a:t>
            </a:r>
            <a:endParaRPr lang="nb-NO" sz="2800" noProof="0" dirty="0"/>
          </a:p>
        </p:txBody>
      </p:sp>
      <p:sp>
        <p:nvSpPr>
          <p:cNvPr id="3" name="gullstrek">
            <a:extLst>
              <a:ext uri="{FF2B5EF4-FFF2-40B4-BE49-F238E27FC236}">
                <a16:creationId xmlns:a16="http://schemas.microsoft.com/office/drawing/2014/main" id="{19872506-3AB4-164A-5DB6-2E50C16B2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FF2B5EF4-FFF2-40B4-BE49-F238E27FC236}">
                <a16:creationId xmlns:a16="http://schemas.microsoft.com/office/drawing/2014/main" id="{7030517B-1F17-D626-D59E-956301477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56D1849-505D-1088-EABA-B16D5595191D}"/>
              </a:ext>
            </a:extLst>
          </p:cNvPr>
          <p:cNvSpPr/>
          <p:nvPr/>
        </p:nvSpPr>
        <p:spPr>
          <a:xfrm>
            <a:off x="86868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 har disse kortene:</a:t>
            </a:r>
            <a:endParaRPr lang="nb-NO" sz="1700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EB427E6-B7EA-C18F-ABF3-DCDD13DBEF68}"/>
              </a:ext>
            </a:extLst>
          </p:cNvPr>
          <p:cNvSpPr/>
          <p:nvPr/>
        </p:nvSpPr>
        <p:spPr>
          <a:xfrm>
            <a:off x="868680" y="187452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endParaRPr lang="nb-NO" sz="1600" noProof="0" dirty="0"/>
          </a:p>
        </p:txBody>
      </p:sp>
      <p:sp>
        <p:nvSpPr>
          <p:cNvPr id="7" name="kortflate">
            <a:extLst>
              <a:ext uri="{FF2B5EF4-FFF2-40B4-BE49-F238E27FC236}">
                <a16:creationId xmlns:a16="http://schemas.microsoft.com/office/drawing/2014/main" id="{8AB83EC3-2CBD-7C8A-7621-55BE9E7C8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6707C52-5797-BC81-970D-38442829C28A}"/>
              </a:ext>
            </a:extLst>
          </p:cNvPr>
          <p:cNvSpPr/>
          <p:nvPr/>
        </p:nvSpPr>
        <p:spPr>
          <a:xfrm>
            <a:off x="507492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Meldingsforløp</a:t>
            </a:r>
            <a:endParaRPr lang="nb-NO" sz="1700" noProof="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8D7F708-F516-DBD3-5141-1CA8C39339BA}"/>
              </a:ext>
            </a:extLst>
          </p:cNvPr>
          <p:cNvSpPr/>
          <p:nvPr/>
        </p:nvSpPr>
        <p:spPr>
          <a:xfrm>
            <a:off x="868680" y="1965960"/>
            <a:ext cx="3200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 </a:t>
            </a:r>
            <a:r>
              <a:rPr lang="nb-NO" sz="2400" noProof="0" dirty="0">
                <a:sym typeface="Symbol" panose="05050102010706020507" pitchFamily="18" charset="2"/>
              </a:rPr>
              <a:t>Kn4</a:t>
            </a: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endParaRPr lang="nb-NO" sz="3200" noProof="0" dirty="0">
              <a:solidFill>
                <a:srgbClr val="0070C0"/>
              </a:solidFill>
            </a:endParaRP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 </a:t>
            </a:r>
            <a:r>
              <a:rPr lang="nb-NO" sz="2400" noProof="0" dirty="0">
                <a:sym typeface="Symbol" panose="05050102010706020507" pitchFamily="18" charset="2"/>
              </a:rPr>
              <a:t>D984</a:t>
            </a: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</a:t>
            </a:r>
            <a:r>
              <a:rPr lang="nb-NO" sz="2400" noProof="0" dirty="0">
                <a:sym typeface="Symbol" panose="05050102010706020507" pitchFamily="18" charset="2"/>
              </a:rPr>
              <a:t>74</a:t>
            </a: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 </a:t>
            </a:r>
            <a:r>
              <a:rPr lang="nb-NO" sz="2400" noProof="0" dirty="0">
                <a:sym typeface="Symbol" panose="05050102010706020507" pitchFamily="18" charset="2"/>
              </a:rPr>
              <a:t>EKKn84</a:t>
            </a:r>
            <a:endParaRPr lang="nb-NO" sz="2400" noProof="0" dirty="0"/>
          </a:p>
          <a:p>
            <a:pPr>
              <a:spcAft>
                <a:spcPts val="1000"/>
              </a:spcAft>
            </a:pPr>
            <a:endParaRPr lang="nb-NO" sz="2400" noProof="0" dirty="0"/>
          </a:p>
        </p:txBody>
      </p: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807B3FD7-AC5F-767B-4959-934686A3B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971595"/>
              </p:ext>
            </p:extLst>
          </p:nvPr>
        </p:nvGraphicFramePr>
        <p:xfrm>
          <a:off x="5701792" y="2202181"/>
          <a:ext cx="1800118" cy="144584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0059">
                  <a:extLst>
                    <a:ext uri="{9D8B030D-6E8A-4147-A177-3AD203B41FA5}">
                      <a16:colId xmlns:a16="http://schemas.microsoft.com/office/drawing/2014/main" val="1349666866"/>
                    </a:ext>
                  </a:extLst>
                </a:gridCol>
                <a:gridCol w="900059">
                  <a:extLst>
                    <a:ext uri="{9D8B030D-6E8A-4147-A177-3AD203B41FA5}">
                      <a16:colId xmlns:a16="http://schemas.microsoft.com/office/drawing/2014/main" val="20772766"/>
                    </a:ext>
                  </a:extLst>
                </a:gridCol>
              </a:tblGrid>
              <a:tr h="481948">
                <a:tc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bg1"/>
                          </a:solidFill>
                        </a:rPr>
                        <a:t>Vest</a:t>
                      </a:r>
                    </a:p>
                  </a:txBody>
                  <a:tcPr>
                    <a:solidFill>
                      <a:srgbClr val="3950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bg1"/>
                          </a:solidFill>
                        </a:rPr>
                        <a:t>Øst</a:t>
                      </a:r>
                    </a:p>
                  </a:txBody>
                  <a:tcPr>
                    <a:solidFill>
                      <a:srgbClr val="3950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2404"/>
                  </a:ext>
                </a:extLst>
              </a:tr>
              <a:tr h="481948"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450681"/>
                  </a:ext>
                </a:extLst>
              </a:tr>
              <a:tr h="481948"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800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2752"/>
                  </a:ext>
                </a:extLst>
              </a:tr>
            </a:tbl>
          </a:graphicData>
        </a:graphic>
      </p:graphicFrame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770F7A9-5864-CBDE-8A2A-85F02758D184}"/>
              </a:ext>
            </a:extLst>
          </p:cNvPr>
          <p:cNvSpPr txBox="1"/>
          <p:nvPr/>
        </p:nvSpPr>
        <p:spPr>
          <a:xfrm>
            <a:off x="5151258" y="3836740"/>
            <a:ext cx="2901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noProof="0" dirty="0"/>
              <a:t>= Gjenmelding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2F89E0C-B944-C7AE-C161-D287B1C84EA8}"/>
              </a:ext>
            </a:extLst>
          </p:cNvPr>
          <p:cNvSpPr txBox="1"/>
          <p:nvPr/>
        </p:nvSpPr>
        <p:spPr>
          <a:xfrm>
            <a:off x="5834883" y="2694270"/>
            <a:ext cx="5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/>
              <a:t>1</a:t>
            </a:r>
            <a:r>
              <a:rPr lang="nb-NO" sz="2400" b="1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endParaRPr lang="nb-NO" sz="2400" b="1" noProof="0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E25B6C1-3BF8-4FBB-336A-482A5E16E7B9}"/>
              </a:ext>
            </a:extLst>
          </p:cNvPr>
          <p:cNvSpPr txBox="1"/>
          <p:nvPr/>
        </p:nvSpPr>
        <p:spPr>
          <a:xfrm>
            <a:off x="6720840" y="2694270"/>
            <a:ext cx="5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/>
              <a:t>1</a:t>
            </a:r>
            <a:r>
              <a:rPr lang="nb-NO" sz="2400" b="1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endParaRPr lang="nb-NO" sz="2400" b="1" noProof="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4F08791-6899-564D-94FB-0F0989A3099E}"/>
              </a:ext>
            </a:extLst>
          </p:cNvPr>
          <p:cNvSpPr txBox="1"/>
          <p:nvPr/>
        </p:nvSpPr>
        <p:spPr>
          <a:xfrm>
            <a:off x="5834883" y="3199422"/>
            <a:ext cx="598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>
                <a:sym typeface="Symbol" panose="05050102010706020507" pitchFamily="18" charset="2"/>
              </a:rPr>
              <a:t>2</a:t>
            </a:r>
            <a:r>
              <a:rPr lang="nb-NO" sz="2400" b="1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endParaRPr lang="nb-NO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71447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3" grpId="0" animBg="1"/>
      <p:bldP spid="14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F0808-0ED4-25E6-B722-109810EF4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671D21-E763-5547-C682-3BBCFB179042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Unntak fra krav om minst 5-4</a:t>
            </a:r>
            <a:endParaRPr lang="nb-NO" sz="2800" noProof="0" dirty="0"/>
          </a:p>
        </p:txBody>
      </p:sp>
      <p:sp>
        <p:nvSpPr>
          <p:cNvPr id="3" name="gullstrek">
            <a:extLst>
              <a:ext uri="{FF2B5EF4-FFF2-40B4-BE49-F238E27FC236}">
                <a16:creationId xmlns:a16="http://schemas.microsoft.com/office/drawing/2014/main" id="{25B2453B-F698-F977-6FBE-578E561C7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FF2B5EF4-FFF2-40B4-BE49-F238E27FC236}">
                <a16:creationId xmlns:a16="http://schemas.microsoft.com/office/drawing/2014/main" id="{FF53CAB1-4A83-5D17-A098-FBCC1685B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043CAE5-DEF3-D6B0-6E1C-1FA72C8417F1}"/>
              </a:ext>
            </a:extLst>
          </p:cNvPr>
          <p:cNvSpPr/>
          <p:nvPr/>
        </p:nvSpPr>
        <p:spPr>
          <a:xfrm>
            <a:off x="86868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16+ hp, men ikke 5-4</a:t>
            </a:r>
            <a:endParaRPr lang="nb-NO" sz="1700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5467EA0-503D-A186-9415-09612AC0BEDE}"/>
              </a:ext>
            </a:extLst>
          </p:cNvPr>
          <p:cNvSpPr/>
          <p:nvPr/>
        </p:nvSpPr>
        <p:spPr>
          <a:xfrm>
            <a:off x="868680" y="187452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endParaRPr lang="nb-NO" sz="1600" noProof="0" dirty="0"/>
          </a:p>
        </p:txBody>
      </p:sp>
      <p:sp>
        <p:nvSpPr>
          <p:cNvPr id="7" name="kortflate">
            <a:extLst>
              <a:ext uri="{FF2B5EF4-FFF2-40B4-BE49-F238E27FC236}">
                <a16:creationId xmlns:a16="http://schemas.microsoft.com/office/drawing/2014/main" id="{113706D5-1573-B99F-A885-9A056438F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DE30533-C878-0380-7946-336422334FCC}"/>
              </a:ext>
            </a:extLst>
          </p:cNvPr>
          <p:cNvSpPr/>
          <p:nvPr/>
        </p:nvSpPr>
        <p:spPr>
          <a:xfrm>
            <a:off x="5029200" y="132364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Meldingsforløp</a:t>
            </a:r>
            <a:endParaRPr lang="nb-NO" sz="1700" noProof="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A02221D6-1743-5E30-1DAF-EC9CFAD49C54}"/>
              </a:ext>
            </a:extLst>
          </p:cNvPr>
          <p:cNvSpPr/>
          <p:nvPr/>
        </p:nvSpPr>
        <p:spPr>
          <a:xfrm>
            <a:off x="868680" y="1965960"/>
            <a:ext cx="3200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 </a:t>
            </a:r>
            <a:r>
              <a:rPr lang="nb-NO" sz="2400" noProof="0" dirty="0">
                <a:sym typeface="Symbol" panose="05050102010706020507" pitchFamily="18" charset="2"/>
              </a:rPr>
              <a:t>K</a:t>
            </a: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endParaRPr lang="nb-NO" sz="3200" noProof="0" dirty="0">
              <a:solidFill>
                <a:srgbClr val="0070C0"/>
              </a:solidFill>
            </a:endParaRP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 </a:t>
            </a:r>
            <a:r>
              <a:rPr lang="nb-NO" sz="2400" noProof="0" dirty="0">
                <a:sym typeface="Symbol" panose="05050102010706020507" pitchFamily="18" charset="2"/>
              </a:rPr>
              <a:t>KD98</a:t>
            </a: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</a:t>
            </a:r>
            <a:r>
              <a:rPr lang="nb-NO" sz="2400" noProof="0" dirty="0">
                <a:sym typeface="Symbol" panose="05050102010706020507" pitchFamily="18" charset="2"/>
              </a:rPr>
              <a:t>EKKn7</a:t>
            </a:r>
          </a:p>
          <a:p>
            <a:pPr>
              <a:spcAft>
                <a:spcPts val="1000"/>
              </a:spcAft>
            </a:pP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 </a:t>
            </a:r>
            <a:r>
              <a:rPr lang="nb-NO" sz="2400" noProof="0" dirty="0">
                <a:sym typeface="Symbol" panose="05050102010706020507" pitchFamily="18" charset="2"/>
              </a:rPr>
              <a:t>10974</a:t>
            </a:r>
            <a:endParaRPr lang="nb-NO" sz="2400" noProof="0" dirty="0"/>
          </a:p>
          <a:p>
            <a:pPr>
              <a:spcAft>
                <a:spcPts val="1000"/>
              </a:spcAft>
            </a:pPr>
            <a:endParaRPr lang="nb-NO" sz="2400" noProof="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0C56BBA4-9B55-55B5-B94F-756963395927}"/>
              </a:ext>
            </a:extLst>
          </p:cNvPr>
          <p:cNvSpPr/>
          <p:nvPr/>
        </p:nvSpPr>
        <p:spPr>
          <a:xfrm>
            <a:off x="4926270" y="3065170"/>
            <a:ext cx="3571426" cy="1600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nb-NO" sz="1400" noProof="0" dirty="0">
                <a:solidFill>
                  <a:srgbClr val="16201B"/>
                </a:solidFill>
                <a:sym typeface="Symbol" panose="05050102010706020507" pitchFamily="18" charset="2"/>
              </a:rPr>
              <a:t>I dette tilfellet har makker enten 5-4 i major, eller 4 spar og ikke 4-korts hjerter. </a:t>
            </a:r>
          </a:p>
          <a:p>
            <a:pPr algn="ctr"/>
            <a:r>
              <a:rPr lang="nb-NO" sz="1400" noProof="0" dirty="0">
                <a:solidFill>
                  <a:srgbClr val="16201B"/>
                </a:solidFill>
                <a:sym typeface="Symbol" panose="05050102010706020507" pitchFamily="18" charset="2"/>
              </a:rPr>
              <a:t>Du reverserer derfor i 2</a:t>
            </a:r>
            <a:r>
              <a:rPr lang="nb-NO" sz="14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400" noProof="0" dirty="0">
                <a:solidFill>
                  <a:srgbClr val="16201B"/>
                </a:solidFill>
                <a:sym typeface="Symbol" panose="05050102010706020507" pitchFamily="18" charset="2"/>
              </a:rPr>
              <a:t>, for å gi rom til å finne tilpass enten i hjerter eller ruter (eller kløver). </a:t>
            </a:r>
          </a:p>
          <a:p>
            <a:pPr algn="ctr"/>
            <a:r>
              <a:rPr lang="nb-NO" sz="1400" noProof="0" dirty="0">
                <a:solidFill>
                  <a:srgbClr val="16201B"/>
                </a:solidFill>
                <a:sym typeface="Symbol" panose="05050102010706020507" pitchFamily="18" charset="2"/>
              </a:rPr>
              <a:t>Finner dere ikke tilpass, skal man spille NT.</a:t>
            </a:r>
            <a:r>
              <a:rPr lang="nb-NO" noProof="0" dirty="0">
                <a:sym typeface="Symbol" panose="05050102010706020507" pitchFamily="18" charset="2"/>
              </a:rPr>
              <a:t> </a:t>
            </a:r>
            <a:endParaRPr lang="nb-NO" sz="1900" noProof="0" dirty="0"/>
          </a:p>
        </p:txBody>
      </p:sp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19916F0E-586D-202F-3825-D4D6081B8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306050"/>
              </p:ext>
            </p:extLst>
          </p:nvPr>
        </p:nvGraphicFramePr>
        <p:xfrm>
          <a:off x="5897390" y="1827124"/>
          <a:ext cx="1629186" cy="131329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14593">
                  <a:extLst>
                    <a:ext uri="{9D8B030D-6E8A-4147-A177-3AD203B41FA5}">
                      <a16:colId xmlns:a16="http://schemas.microsoft.com/office/drawing/2014/main" val="1349666866"/>
                    </a:ext>
                  </a:extLst>
                </a:gridCol>
                <a:gridCol w="814593">
                  <a:extLst>
                    <a:ext uri="{9D8B030D-6E8A-4147-A177-3AD203B41FA5}">
                      <a16:colId xmlns:a16="http://schemas.microsoft.com/office/drawing/2014/main" val="20772766"/>
                    </a:ext>
                  </a:extLst>
                </a:gridCol>
              </a:tblGrid>
              <a:tr h="398899">
                <a:tc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bg1"/>
                          </a:solidFill>
                        </a:rPr>
                        <a:t>Vest</a:t>
                      </a:r>
                    </a:p>
                  </a:txBody>
                  <a:tcPr>
                    <a:solidFill>
                      <a:srgbClr val="3950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noProof="0" dirty="0">
                          <a:solidFill>
                            <a:schemeClr val="bg1"/>
                          </a:solidFill>
                        </a:rPr>
                        <a:t>Øst</a:t>
                      </a:r>
                    </a:p>
                  </a:txBody>
                  <a:tcPr>
                    <a:solidFill>
                      <a:srgbClr val="3950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2404"/>
                  </a:ext>
                </a:extLst>
              </a:tr>
              <a:tr h="398899"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450681"/>
                  </a:ext>
                </a:extLst>
              </a:tr>
              <a:tr h="398899">
                <a:tc>
                  <a:txBody>
                    <a:bodyPr/>
                    <a:lstStyle/>
                    <a:p>
                      <a:pPr algn="ctr"/>
                      <a:endParaRPr lang="nb-NO" sz="24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800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2752"/>
                  </a:ext>
                </a:extLst>
              </a:tr>
            </a:tbl>
          </a:graphicData>
        </a:graphic>
      </p:graphicFrame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B513179-625C-4EB1-0006-1E4B3E1BCB5E}"/>
              </a:ext>
            </a:extLst>
          </p:cNvPr>
          <p:cNvSpPr txBox="1"/>
          <p:nvPr/>
        </p:nvSpPr>
        <p:spPr>
          <a:xfrm>
            <a:off x="5989107" y="2159318"/>
            <a:ext cx="639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r>
              <a:rPr lang="nb-NO" sz="28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endParaRPr lang="nb-NO" sz="2400" b="1" noProof="0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FA801E8E-6A33-903B-9398-096C7E88C73E}"/>
              </a:ext>
            </a:extLst>
          </p:cNvPr>
          <p:cNvSpPr txBox="1"/>
          <p:nvPr/>
        </p:nvSpPr>
        <p:spPr>
          <a:xfrm>
            <a:off x="6794538" y="2184537"/>
            <a:ext cx="639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r>
              <a:rPr lang="nb-NO" sz="28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endParaRPr lang="nb-NO" sz="2400" b="1" noProof="0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BFBBB0A-B769-0993-6807-8C10DAAA7F36}"/>
              </a:ext>
            </a:extLst>
          </p:cNvPr>
          <p:cNvSpPr txBox="1"/>
          <p:nvPr/>
        </p:nvSpPr>
        <p:spPr>
          <a:xfrm>
            <a:off x="5989106" y="2667857"/>
            <a:ext cx="639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noProof="0" dirty="0">
                <a:solidFill>
                  <a:srgbClr val="1620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r>
              <a:rPr lang="nb-NO" sz="24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endParaRPr lang="nb-NO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336811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13" grpId="0" animBg="1"/>
      <p:bldP spid="14" grpId="0" animBg="1"/>
      <p:bldP spid="15" grpId="0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Svarhåndens revers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 er det?</a:t>
            </a:r>
            <a:endParaRPr lang="nb-NO" sz="1700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Svarhånden melder ny høyere farge på 2-trinnet i andre melderunde</a:t>
            </a:r>
            <a:endParaRPr lang="nb-NO" sz="16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Viser ca. 12+ hp – utgangskrav</a:t>
            </a:r>
            <a:endParaRPr lang="nb-NO" sz="16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10–11 hp: meld heller 2NT eller gjenta egen farge</a:t>
            </a:r>
            <a:endParaRPr lang="nb-NO" sz="16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6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Åpner skal ikke passe</a:t>
            </a:r>
            <a:endParaRPr lang="nb-NO" sz="1600" noProof="0" dirty="0"/>
          </a:p>
        </p:txBody>
      </p:sp>
      <p:sp>
        <p:nvSpPr>
          <p:cNvPr id="7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234440"/>
            <a:ext cx="384048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/>
          <p:cNvSpPr/>
          <p:nvPr/>
        </p:nvSpPr>
        <p:spPr>
          <a:xfrm>
            <a:off x="507492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7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Eksempel</a:t>
            </a:r>
            <a:endParaRPr lang="nb-NO" sz="1700" noProof="0" dirty="0"/>
          </a:p>
        </p:txBody>
      </p:sp>
      <p:sp>
        <p:nvSpPr>
          <p:cNvPr id="9" name="Text 7"/>
          <p:cNvSpPr/>
          <p:nvPr/>
        </p:nvSpPr>
        <p:spPr>
          <a:xfrm>
            <a:off x="5074920" y="1920240"/>
            <a:ext cx="32004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spcAft>
                <a:spcPts val="1000"/>
              </a:spcAft>
            </a:pPr>
            <a:r>
              <a:rPr lang="nb-NO" sz="2400" b="1" noProof="0" dirty="0">
                <a:solidFill>
                  <a:srgbClr val="16201B"/>
                </a:solidFill>
                <a:ea typeface="Calibri" pitchFamily="34" charset="-122"/>
                <a:cs typeface="Calibri" pitchFamily="34" charset="-120"/>
              </a:rPr>
              <a:t>1</a:t>
            </a:r>
            <a:r>
              <a:rPr lang="nb-NO" sz="2400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 </a:t>
            </a:r>
            <a:r>
              <a:rPr lang="nb-NO" sz="2400" b="1" noProof="0" dirty="0">
                <a:solidFill>
                  <a:srgbClr val="16201B"/>
                </a:solidFill>
                <a:ea typeface="Calibri" pitchFamily="34" charset="-122"/>
                <a:cs typeface="Calibri" pitchFamily="34" charset="-120"/>
              </a:rPr>
              <a:t> – 1</a:t>
            </a:r>
            <a:r>
              <a:rPr lang="nb-NO" sz="2400" noProof="0" dirty="0">
                <a:solidFill>
                  <a:srgbClr val="FF0000"/>
                </a:solidFill>
                <a:sym typeface="Symbol" panose="05050102010706020507" pitchFamily="18" charset="2"/>
              </a:rPr>
              <a:t> </a:t>
            </a:r>
            <a:endParaRPr lang="nb-NO" sz="2400" noProof="0" dirty="0"/>
          </a:p>
          <a:p>
            <a:pPr algn="ctr">
              <a:spcAft>
                <a:spcPts val="1000"/>
              </a:spcAft>
            </a:pPr>
            <a:r>
              <a:rPr lang="nb-NO" sz="2400" b="1" noProof="0" dirty="0">
                <a:solidFill>
                  <a:srgbClr val="16201B"/>
                </a:solidFill>
                <a:ea typeface="Calibri" pitchFamily="34" charset="-122"/>
                <a:cs typeface="Calibri" pitchFamily="34" charset="-120"/>
              </a:rPr>
              <a:t>1NT – 2</a:t>
            </a:r>
            <a:r>
              <a:rPr lang="nb-NO" sz="24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</a:p>
          <a:p>
            <a:pPr algn="ctr">
              <a:spcAft>
                <a:spcPts val="1000"/>
              </a:spcAft>
            </a:pPr>
            <a:endParaRPr lang="nb-NO" noProof="0" dirty="0"/>
          </a:p>
          <a:p>
            <a:pPr marL="0" indent="0">
              <a:spcAft>
                <a:spcPts val="1000"/>
              </a:spcAft>
              <a:buNone/>
            </a:pPr>
            <a:r>
              <a:rPr lang="nb-NO" sz="1500" noProof="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Svarhånden viser 5 hjerter og 4 spar med utgangsstyrke – ikke en svak flukt.</a:t>
            </a:r>
            <a:endParaRPr lang="nb-NO" sz="2200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98471-EF41-CFCF-5FCB-9B1BF66B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BEFCA99-3CF0-B872-67C2-1EA50966A46F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Hvordan svare på revers?</a:t>
            </a:r>
            <a:endParaRPr lang="nb-NO" sz="2800" noProof="0" dirty="0"/>
          </a:p>
        </p:txBody>
      </p:sp>
      <p:sp>
        <p:nvSpPr>
          <p:cNvPr id="3" name="gullstrek">
            <a:extLst>
              <a:ext uri="{FF2B5EF4-FFF2-40B4-BE49-F238E27FC236}">
                <a16:creationId xmlns:a16="http://schemas.microsoft.com/office/drawing/2014/main" id="{3CA1982F-73AD-24EC-C85F-DBDA54EF8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855856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FF2B5EF4-FFF2-40B4-BE49-F238E27FC236}">
                <a16:creationId xmlns:a16="http://schemas.microsoft.com/office/drawing/2014/main" id="{72C69D98-AF1E-D945-F0D6-0ABEEBEBA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484" y="1022996"/>
            <a:ext cx="8046720" cy="3483794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kortkant">
            <a:extLst>
              <a:ext uri="{FF2B5EF4-FFF2-40B4-BE49-F238E27FC236}">
                <a16:creationId xmlns:a16="http://schemas.microsoft.com/office/drawing/2014/main" id="{F4901173-CD98-4B1C-19B1-46C9D2FDD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9796" y="1022996"/>
            <a:ext cx="108423" cy="348379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D4DCEBA-4995-10B0-598C-C2D03FB692B8}"/>
              </a:ext>
            </a:extLst>
          </p:cNvPr>
          <p:cNvSpPr/>
          <p:nvPr/>
        </p:nvSpPr>
        <p:spPr>
          <a:xfrm>
            <a:off x="837828" y="948209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Minimum	</a:t>
            </a:r>
            <a:endParaRPr lang="nb-NO" sz="1600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348A90F-FEA8-E45F-92AE-EAD6846B2A17}"/>
              </a:ext>
            </a:extLst>
          </p:cNvPr>
          <p:cNvSpPr/>
          <p:nvPr/>
        </p:nvSpPr>
        <p:spPr>
          <a:xfrm>
            <a:off x="3200400" y="981706"/>
            <a:ext cx="5120640" cy="666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Preferer åpners første farge</a:t>
            </a:r>
            <a:endParaRPr lang="nb-NO" sz="1500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04F88C5-60CA-1137-DA3B-55A6898145B1}"/>
              </a:ext>
            </a:extLst>
          </p:cNvPr>
          <p:cNvSpPr/>
          <p:nvPr/>
        </p:nvSpPr>
        <p:spPr>
          <a:xfrm>
            <a:off x="837828" y="1556437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Støtte i 2. farge</a:t>
            </a:r>
            <a:endParaRPr lang="nb-NO" sz="1600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0D4D9F9-9FE4-0CC9-EE39-4C7F9FB39AB6}"/>
              </a:ext>
            </a:extLst>
          </p:cNvPr>
          <p:cNvSpPr/>
          <p:nvPr/>
        </p:nvSpPr>
        <p:spPr>
          <a:xfrm>
            <a:off x="3200400" y="1540586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Støtt åpners andremelding (svak melding)</a:t>
            </a:r>
            <a:endParaRPr lang="nb-NO" sz="1500" noProof="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337E8D1-AD27-BCCE-6C39-6F43F5B512F6}"/>
              </a:ext>
            </a:extLst>
          </p:cNvPr>
          <p:cNvSpPr/>
          <p:nvPr/>
        </p:nvSpPr>
        <p:spPr>
          <a:xfrm>
            <a:off x="822960" y="2164664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Hold i umeldt farge</a:t>
            </a:r>
            <a:endParaRPr lang="nb-NO" sz="1600" noProof="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88354B2-54F9-2271-E8AB-C50F7A15B103}"/>
              </a:ext>
            </a:extLst>
          </p:cNvPr>
          <p:cNvSpPr/>
          <p:nvPr/>
        </p:nvSpPr>
        <p:spPr>
          <a:xfrm>
            <a:off x="3200400" y="2164664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 NT</a:t>
            </a:r>
            <a:endParaRPr lang="nb-NO" sz="1500" noProof="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59056196-F802-2B5F-E093-3778992C98FF}"/>
              </a:ext>
            </a:extLst>
          </p:cNvPr>
          <p:cNvSpPr/>
          <p:nvPr/>
        </p:nvSpPr>
        <p:spPr>
          <a:xfrm>
            <a:off x="837828" y="2784478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Ekstra styrke / utgangsmulighet</a:t>
            </a:r>
            <a:endParaRPr lang="nb-NO" sz="1600" noProof="0" dirty="0"/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B58EE7BC-5555-E75F-1533-C096903E90E2}"/>
              </a:ext>
            </a:extLst>
          </p:cNvPr>
          <p:cNvSpPr/>
          <p:nvPr/>
        </p:nvSpPr>
        <p:spPr>
          <a:xfrm>
            <a:off x="3200400" y="2784478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 Styrke – inviter eller krev</a:t>
            </a:r>
            <a:endParaRPr lang="nb-NO" sz="1500" noProof="0" dirty="0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BF3C82A7-72CF-7011-E132-1A6570282796}"/>
              </a:ext>
            </a:extLst>
          </p:cNvPr>
          <p:cNvSpPr/>
          <p:nvPr/>
        </p:nvSpPr>
        <p:spPr>
          <a:xfrm>
            <a:off x="876114" y="3515998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0B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Ekstra lengde i egen farge</a:t>
            </a:r>
            <a:endParaRPr lang="nb-NO" sz="1600" noProof="0" dirty="0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472E69A4-47EA-D374-255B-845D9479D530}"/>
              </a:ext>
            </a:extLst>
          </p:cNvPr>
          <p:cNvSpPr/>
          <p:nvPr/>
        </p:nvSpPr>
        <p:spPr>
          <a:xfrm>
            <a:off x="3200400" y="3515998"/>
            <a:ext cx="52886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5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Gjenmeld først egen melding, spesielt for å vise minst 5-korts major</a:t>
            </a:r>
            <a:endParaRPr lang="nb-NO" sz="1500" noProof="0" dirty="0"/>
          </a:p>
        </p:txBody>
      </p:sp>
    </p:spTree>
    <p:extLst>
      <p:ext uri="{BB962C8B-B14F-4D97-AF65-F5344CB8AC3E}">
        <p14:creationId xmlns:p14="http://schemas.microsoft.com/office/powerpoint/2010/main" val="159222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Vanlige feil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/>
          <p:cNvSpPr/>
          <p:nvPr/>
        </p:nvSpPr>
        <p:spPr>
          <a:xfrm>
            <a:off x="804672" y="138074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Revers med for svak hånd</a:t>
            </a:r>
            <a:endParaRPr lang="nb-NO" sz="1600" noProof="0" dirty="0"/>
          </a:p>
        </p:txBody>
      </p:sp>
      <p:sp>
        <p:nvSpPr>
          <p:cNvPr id="6" name="Text 4"/>
          <p:cNvSpPr/>
          <p:nvPr/>
        </p:nvSpPr>
        <p:spPr>
          <a:xfrm>
            <a:off x="804672" y="1837944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4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Makker regner med 16+ og setter utgang som ryker.</a:t>
            </a:r>
            <a:endParaRPr lang="nb-NO" sz="1400" noProof="0" dirty="0"/>
          </a:p>
        </p:txBody>
      </p:sp>
      <p:sp>
        <p:nvSpPr>
          <p:cNvPr id="7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3444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/>
          <p:cNvSpPr/>
          <p:nvPr/>
        </p:nvSpPr>
        <p:spPr>
          <a:xfrm>
            <a:off x="4919472" y="138074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Revers med 4–4</a:t>
            </a:r>
            <a:endParaRPr lang="nb-NO" sz="1600" noProof="0" dirty="0"/>
          </a:p>
        </p:txBody>
      </p:sp>
      <p:sp>
        <p:nvSpPr>
          <p:cNvPr id="9" name="Text 7"/>
          <p:cNvSpPr/>
          <p:nvPr/>
        </p:nvSpPr>
        <p:spPr>
          <a:xfrm>
            <a:off x="4919472" y="1837944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4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Første farge må være den lengste. Med 4–4 velger du annen vei.</a:t>
            </a:r>
            <a:endParaRPr lang="nb-NO" sz="1400" noProof="0" dirty="0"/>
          </a:p>
        </p:txBody>
      </p:sp>
      <p:sp>
        <p:nvSpPr>
          <p:cNvPr id="10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11" name="Text 9"/>
          <p:cNvSpPr/>
          <p:nvPr/>
        </p:nvSpPr>
        <p:spPr>
          <a:xfrm>
            <a:off x="804672" y="307238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Svarhånda passer etter revers</a:t>
            </a:r>
            <a:endParaRPr lang="nb-NO" sz="1600" noProof="0" dirty="0"/>
          </a:p>
        </p:txBody>
      </p:sp>
      <p:sp>
        <p:nvSpPr>
          <p:cNvPr id="12" name="Text 10"/>
          <p:cNvSpPr/>
          <p:nvPr/>
        </p:nvSpPr>
        <p:spPr>
          <a:xfrm>
            <a:off x="804672" y="3529584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4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Reversen er krav. Finn en melding, selv med minimum.</a:t>
            </a:r>
            <a:endParaRPr lang="nb-NO" sz="1400" noProof="0" dirty="0"/>
          </a:p>
        </p:txBody>
      </p:sp>
      <p:sp>
        <p:nvSpPr>
          <p:cNvPr id="13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260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14" name="Text 12"/>
          <p:cNvSpPr/>
          <p:nvPr/>
        </p:nvSpPr>
        <p:spPr>
          <a:xfrm>
            <a:off x="4919472" y="307238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Revers uten plan</a:t>
            </a:r>
            <a:endParaRPr lang="nb-NO" sz="1600" noProof="0" dirty="0"/>
          </a:p>
        </p:txBody>
      </p:sp>
      <p:sp>
        <p:nvSpPr>
          <p:cNvPr id="15" name="Text 13"/>
          <p:cNvSpPr/>
          <p:nvPr/>
        </p:nvSpPr>
        <p:spPr>
          <a:xfrm>
            <a:off x="4919472" y="3529584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4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må ha en plan for hvordan du melder videre etter revers, for å få vist kortene riktig!</a:t>
            </a:r>
            <a:endParaRPr lang="nb-NO" sz="1400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Huskeregler</a:t>
            </a:r>
            <a:endParaRPr lang="nb-NO" sz="2800" noProof="0" dirty="0"/>
          </a:p>
        </p:txBody>
      </p:sp>
      <p:sp>
        <p:nvSpPr>
          <p:cNvPr id="3" name="gullstre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987552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" name="kortfla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234440"/>
            <a:ext cx="8046720" cy="27965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1463039"/>
            <a:ext cx="7406640" cy="23716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Åpner trenger 16+ HP - Svarhånden trenger utgangsstyrke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 farge på høyere trinn</a:t>
            </a:r>
            <a:endParaRPr lang="nb-NO" sz="17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Første farge er alltid lengst – typisk 5–4</a:t>
            </a:r>
            <a:endParaRPr lang="nb-NO" sz="1700" noProof="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Meldingen er krav for én runde: Makker MÅ melder!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en plan for hva du gjør etter reversen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nb-NO" sz="1700" noProof="0" dirty="0">
                <a:solidFill>
                  <a:srgbClr val="1620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 etter «2 over 1» er utgangskrav! Kan ikke passe før utgang er nådd.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endParaRPr lang="nb-NO" sz="1700" noProof="0" dirty="0">
              <a:solidFill>
                <a:srgbClr val="16201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endParaRPr lang="nb-NO" sz="1700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01FD2-E174-614B-6CEE-A1F99AB41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D0A2127-54FB-E0FF-9404-E391005A35D2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nb-NO" sz="2800" b="1" noProof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Noen meldeprøver</a:t>
            </a:r>
            <a:endParaRPr lang="nb-NO" sz="2800" noProof="0" dirty="0"/>
          </a:p>
        </p:txBody>
      </p:sp>
      <p:sp>
        <p:nvSpPr>
          <p:cNvPr id="3" name="gullstrek">
            <a:extLst>
              <a:ext uri="{FF2B5EF4-FFF2-40B4-BE49-F238E27FC236}">
                <a16:creationId xmlns:a16="http://schemas.microsoft.com/office/drawing/2014/main" id="{8056E97D-3C52-6198-409D-1333A9220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35216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7" name="kortflate">
            <a:extLst>
              <a:ext uri="{FF2B5EF4-FFF2-40B4-BE49-F238E27FC236}">
                <a16:creationId xmlns:a16="http://schemas.microsoft.com/office/drawing/2014/main" id="{6132D3A3-91E8-641F-4572-33DCAC8AB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0302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C0E2E48-EF6C-4AB0-DF33-C39167D74846}"/>
              </a:ext>
            </a:extLst>
          </p:cNvPr>
          <p:cNvSpPr/>
          <p:nvPr/>
        </p:nvSpPr>
        <p:spPr>
          <a:xfrm>
            <a:off x="804672" y="139446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Hånd 1</a:t>
            </a:r>
            <a:endParaRPr lang="nb-NO" sz="1600" noProof="0" dirty="0"/>
          </a:p>
        </p:txBody>
      </p:sp>
      <p:sp>
        <p:nvSpPr>
          <p:cNvPr id="10" name="kortflate">
            <a:extLst>
              <a:ext uri="{FF2B5EF4-FFF2-40B4-BE49-F238E27FC236}">
                <a16:creationId xmlns:a16="http://schemas.microsoft.com/office/drawing/2014/main" id="{7C298713-08CB-307B-DA8A-A7CB1CA58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2C18AC0-018F-316D-EFAB-BAC772E4204E}"/>
              </a:ext>
            </a:extLst>
          </p:cNvPr>
          <p:cNvSpPr/>
          <p:nvPr/>
        </p:nvSpPr>
        <p:spPr>
          <a:xfrm>
            <a:off x="804672" y="307238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Hånd 3</a:t>
            </a:r>
            <a:endParaRPr lang="nb-NO" sz="1600" noProof="0" dirty="0"/>
          </a:p>
        </p:txBody>
      </p:sp>
      <p:sp>
        <p:nvSpPr>
          <p:cNvPr id="13" name="kortflate">
            <a:extLst>
              <a:ext uri="{FF2B5EF4-FFF2-40B4-BE49-F238E27FC236}">
                <a16:creationId xmlns:a16="http://schemas.microsoft.com/office/drawing/2014/main" id="{FE67F1A9-BEFF-626C-BBE7-BDBCD886A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260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r>
              <a:rPr lang="nb-NO" noProof="0" dirty="0"/>
              <a:t> </a:t>
            </a: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953940C-943D-C0A7-67E0-C08078580C7D}"/>
              </a:ext>
            </a:extLst>
          </p:cNvPr>
          <p:cNvSpPr/>
          <p:nvPr/>
        </p:nvSpPr>
        <p:spPr>
          <a:xfrm>
            <a:off x="4919472" y="307238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Hånd 4</a:t>
            </a:r>
            <a:endParaRPr lang="nb-NO" sz="1600" noProof="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CE378A02-4F9C-DA38-F796-AFF78BA1255B}"/>
              </a:ext>
            </a:extLst>
          </p:cNvPr>
          <p:cNvSpPr/>
          <p:nvPr/>
        </p:nvSpPr>
        <p:spPr>
          <a:xfrm>
            <a:off x="731520" y="22174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150" i="1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 HP, 5–4, riktig rekkefølge.</a:t>
            </a:r>
            <a:endParaRPr lang="nb-NO" sz="1150" noProof="0" dirty="0"/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BBAB74AF-D709-E20A-FA77-E60AF4AF727C}"/>
              </a:ext>
            </a:extLst>
          </p:cNvPr>
          <p:cNvSpPr/>
          <p:nvPr/>
        </p:nvSpPr>
        <p:spPr>
          <a:xfrm>
            <a:off x="731520" y="18516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K Q x </a:t>
            </a:r>
            <a:r>
              <a:rPr lang="nb-NO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K J 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endParaRPr lang="nb-NO" sz="1600" noProof="0" dirty="0"/>
          </a:p>
        </p:txBody>
      </p:sp>
      <p:sp>
        <p:nvSpPr>
          <p:cNvPr id="25" name="kortflate">
            <a:extLst>
              <a:ext uri="{FF2B5EF4-FFF2-40B4-BE49-F238E27FC236}">
                <a16:creationId xmlns:a16="http://schemas.microsoft.com/office/drawing/2014/main" id="{6A3EFC8A-8F61-FFF0-C589-395077036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48156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nb-NO" noProof="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8A2C63FA-D896-784D-23AB-67A411E69276}"/>
              </a:ext>
            </a:extLst>
          </p:cNvPr>
          <p:cNvSpPr/>
          <p:nvPr/>
        </p:nvSpPr>
        <p:spPr>
          <a:xfrm>
            <a:off x="4910328" y="139446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600" b="1" noProof="0" dirty="0">
                <a:solidFill>
                  <a:srgbClr val="B320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Hånd 2</a:t>
            </a:r>
            <a:endParaRPr lang="nb-NO" sz="1600" noProof="0" dirty="0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56EA45DE-2B6C-0EEA-71C2-F3A028A9FDC6}"/>
              </a:ext>
            </a:extLst>
          </p:cNvPr>
          <p:cNvSpPr/>
          <p:nvPr/>
        </p:nvSpPr>
        <p:spPr>
          <a:xfrm>
            <a:off x="4919472" y="181508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Q 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 Q 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sz="1600" noProof="0" dirty="0">
                <a:latin typeface="Trebuchet MS" pitchFamily="34" charset="0"/>
                <a:sym typeface="Symbol" panose="05050102010706020507" pitchFamily="18" charset="2"/>
              </a:rPr>
              <a:t>Q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x</a:t>
            </a:r>
            <a:endParaRPr lang="nb-NO" sz="1600" noProof="0" dirty="0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54CF68E8-FC95-EAF0-67F1-2E82A70BB57B}"/>
              </a:ext>
            </a:extLst>
          </p:cNvPr>
          <p:cNvSpPr/>
          <p:nvPr/>
        </p:nvSpPr>
        <p:spPr>
          <a:xfrm>
            <a:off x="4910328" y="22174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150" i="1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13 HP – fristende, men for svakt.</a:t>
            </a:r>
            <a:endParaRPr lang="nb-NO" sz="1150" noProof="0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3343014B-F9EC-B607-F9F2-CE550A7C45FE}"/>
              </a:ext>
            </a:extLst>
          </p:cNvPr>
          <p:cNvSpPr/>
          <p:nvPr/>
        </p:nvSpPr>
        <p:spPr>
          <a:xfrm>
            <a:off x="731520" y="343814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 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K x </a:t>
            </a:r>
            <a:r>
              <a:rPr lang="nb-NO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Q 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 </a:t>
            </a:r>
            <a:endParaRPr lang="nb-NO" sz="1600" noProof="0" dirty="0"/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9A91DEF5-4D5E-2694-C3DC-57092C117774}"/>
              </a:ext>
            </a:extLst>
          </p:cNvPr>
          <p:cNvSpPr/>
          <p:nvPr/>
        </p:nvSpPr>
        <p:spPr>
          <a:xfrm>
            <a:off x="731520" y="3803904"/>
            <a:ext cx="30488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150" i="1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Støtte i spar endrer alt. </a:t>
            </a:r>
          </a:p>
          <a:p>
            <a:pPr marL="0" indent="0">
              <a:buNone/>
            </a:pPr>
            <a:r>
              <a:rPr lang="nb-NO" sz="1150" i="1" noProof="0" dirty="0" err="1">
                <a:latin typeface="Trebuchet MS" pitchFamily="34" charset="0"/>
              </a:rPr>
              <a:t>Invitér</a:t>
            </a:r>
            <a:r>
              <a:rPr lang="nb-NO" sz="1150" i="1" noProof="0" dirty="0">
                <a:latin typeface="Trebuchet MS" pitchFamily="34" charset="0"/>
              </a:rPr>
              <a:t> med 3, eller ta sats og meld 4</a:t>
            </a:r>
            <a:endParaRPr lang="nb-NO" sz="1150" noProof="0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0E13284F-702D-E04B-4FA2-2060202DF1F2}"/>
              </a:ext>
            </a:extLst>
          </p:cNvPr>
          <p:cNvSpPr/>
          <p:nvPr/>
        </p:nvSpPr>
        <p:spPr>
          <a:xfrm>
            <a:off x="4910328" y="343357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 </a:t>
            </a:r>
            <a:r>
              <a:rPr lang="nb-NO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K Q x </a:t>
            </a:r>
            <a:r>
              <a:rPr lang="nb-NO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K x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sz="1600" noProof="0" dirty="0" err="1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nb-NO" noProof="0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</a:t>
            </a:r>
            <a:r>
              <a:rPr lang="nb-NO" noProof="0" dirty="0">
                <a:sym typeface="Symbol" panose="05050102010706020507" pitchFamily="18" charset="2"/>
              </a:rPr>
              <a:t>K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x</a:t>
            </a:r>
            <a:endParaRPr lang="nb-NO" sz="1600" noProof="0" dirty="0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7A57A59F-71BD-3404-899E-ED0E4B20147C}"/>
              </a:ext>
            </a:extLst>
          </p:cNvPr>
          <p:cNvSpPr/>
          <p:nvPr/>
        </p:nvSpPr>
        <p:spPr>
          <a:xfrm>
            <a:off x="4864608" y="3767328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b-NO" sz="1150" i="1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 HP og 6–4 – hva blir planen?</a:t>
            </a:r>
            <a:endParaRPr lang="nb-NO" sz="1150" noProof="0" dirty="0"/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94F67F16-EB6E-1CC7-9340-479F99511A90}"/>
              </a:ext>
            </a:extLst>
          </p:cNvPr>
          <p:cNvSpPr/>
          <p:nvPr/>
        </p:nvSpPr>
        <p:spPr>
          <a:xfrm>
            <a:off x="2228167" y="7818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nb-NO" sz="1300" noProof="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Meldingene går 1</a:t>
            </a:r>
            <a:r>
              <a:rPr lang="nb-NO" sz="14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sz="1300" noProof="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– 1</a:t>
            </a:r>
            <a:r>
              <a:rPr lang="nb-NO" sz="14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r>
              <a:rPr lang="nb-NO" sz="1300" noProof="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– ? Hva melder du med disse hendene?</a:t>
            </a:r>
            <a:endParaRPr lang="nb-NO" sz="1300" noProof="0" dirty="0">
              <a:solidFill>
                <a:schemeClr val="bg1"/>
              </a:solidFill>
            </a:endParaRPr>
          </a:p>
        </p:txBody>
      </p:sp>
      <p:sp>
        <p:nvSpPr>
          <p:cNvPr id="45" name="gullstrek">
            <a:extLst>
              <a:ext uri="{FF2B5EF4-FFF2-40B4-BE49-F238E27FC236}">
                <a16:creationId xmlns:a16="http://schemas.microsoft.com/office/drawing/2014/main" id="{4CBA800E-F234-B656-79E4-2A13357EC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0" y="566928"/>
            <a:ext cx="128016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nb-NO" noProof="0" dirty="0"/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3188729F-2DEF-7E92-474F-540BCC3ECA56}"/>
              </a:ext>
            </a:extLst>
          </p:cNvPr>
          <p:cNvSpPr/>
          <p:nvPr/>
        </p:nvSpPr>
        <p:spPr>
          <a:xfrm>
            <a:off x="3245634" y="2258568"/>
            <a:ext cx="11381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nb-NO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r>
              <a:rPr lang="nb-NO" sz="2000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endParaRPr lang="nb-NO" noProof="0" dirty="0"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</p:txBody>
      </p:sp>
      <p:sp>
        <p:nvSpPr>
          <p:cNvPr id="51" name="Text 6">
            <a:extLst>
              <a:ext uri="{FF2B5EF4-FFF2-40B4-BE49-F238E27FC236}">
                <a16:creationId xmlns:a16="http://schemas.microsoft.com/office/drawing/2014/main" id="{481863F7-5941-C258-0199-66D3840C2060}"/>
              </a:ext>
            </a:extLst>
          </p:cNvPr>
          <p:cNvSpPr/>
          <p:nvPr/>
        </p:nvSpPr>
        <p:spPr>
          <a:xfrm>
            <a:off x="7516660" y="2203704"/>
            <a:ext cx="11381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nb-NO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r>
              <a:rPr lang="nb-NO" sz="2000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endParaRPr lang="nb-NO" noProof="0" dirty="0"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</p:txBody>
      </p:sp>
      <p:sp>
        <p:nvSpPr>
          <p:cNvPr id="53" name="Text 6">
            <a:extLst>
              <a:ext uri="{FF2B5EF4-FFF2-40B4-BE49-F238E27FC236}">
                <a16:creationId xmlns:a16="http://schemas.microsoft.com/office/drawing/2014/main" id="{1263C2F3-D7D8-4538-9DBD-D2ADA7C6D2AC}"/>
              </a:ext>
            </a:extLst>
          </p:cNvPr>
          <p:cNvSpPr/>
          <p:nvPr/>
        </p:nvSpPr>
        <p:spPr>
          <a:xfrm>
            <a:off x="3760470" y="3840674"/>
            <a:ext cx="6094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nb-NO" noProof="0" dirty="0">
                <a:latin typeface="Trebuchet MS" pitchFamily="34" charset="0"/>
                <a:sym typeface="Symbol" panose="05050102010706020507" pitchFamily="18" charset="2"/>
              </a:rPr>
              <a:t>3</a:t>
            </a:r>
            <a:r>
              <a:rPr lang="nb-NO" sz="2000" noProof="0" dirty="0">
                <a:solidFill>
                  <a:srgbClr val="0070C0"/>
                </a:solidFill>
                <a:sym typeface="Symbol" panose="05050102010706020507" pitchFamily="18" charset="2"/>
              </a:rPr>
              <a:t></a:t>
            </a:r>
            <a:endParaRPr lang="nb-NO" noProof="0" dirty="0"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D67DD1F1-271E-2A2A-F988-B3F52DB0722E}"/>
              </a:ext>
            </a:extLst>
          </p:cNvPr>
          <p:cNvSpPr/>
          <p:nvPr/>
        </p:nvSpPr>
        <p:spPr>
          <a:xfrm>
            <a:off x="7315200" y="3766063"/>
            <a:ext cx="1172281" cy="4403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r>
              <a:rPr lang="nb-NO" noProof="0" dirty="0">
                <a:solidFill>
                  <a:srgbClr val="FF0000"/>
                </a:solidFill>
                <a:sym typeface="Symbol" panose="05050102010706020507" pitchFamily="18" charset="2"/>
              </a:rPr>
              <a:t></a:t>
            </a:r>
            <a:r>
              <a:rPr lang="nb-NO" noProof="0" dirty="0">
                <a:sym typeface="Symbol" panose="05050102010706020507" pitchFamily="18" charset="2"/>
              </a:rPr>
              <a:t>, </a:t>
            </a:r>
          </a:p>
          <a:p>
            <a:pPr algn="ctr"/>
            <a:r>
              <a:rPr lang="nb-NO" noProof="0" dirty="0">
                <a:sym typeface="Symbol" panose="05050102010706020507" pitchFamily="18" charset="2"/>
              </a:rPr>
              <a:t>deretter 3</a:t>
            </a:r>
            <a:r>
              <a:rPr lang="nb-NO" noProof="0" dirty="0">
                <a:solidFill>
                  <a:srgbClr val="FF9900"/>
                </a:solidFill>
                <a:sym typeface="Symbol" panose="05050102010706020507" pitchFamily="18" charset="2"/>
              </a:rPr>
              <a:t></a:t>
            </a:r>
            <a:r>
              <a:rPr lang="nb-NO" noProof="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nb-NO" sz="1600" noProof="0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648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3" grpId="0" animBg="1"/>
      <p:bldP spid="49" grpId="0" animBg="1"/>
      <p:bldP spid="51" grpId="0" animBg="1"/>
      <p:bldP spid="53" grpId="0" animBg="1"/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2713</TotalTime>
  <Words>1684</Words>
  <Application>Microsoft Office PowerPoint</Application>
  <PresentationFormat>Skjermfremvisning (16:9)</PresentationFormat>
  <Paragraphs>192</Paragraphs>
  <Slides>13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Aptos Display</vt:lpstr>
      <vt:lpstr>Arial</vt:lpstr>
      <vt:lpstr>Calibri</vt:lpstr>
      <vt:lpstr>Georgia</vt:lpstr>
      <vt:lpstr>Symbol</vt:lpstr>
      <vt:lpstr>Trebuchet MS</vt:lpstr>
      <vt:lpstr>Office Theme</vt:lpstr>
      <vt:lpstr>Reversmeldinger</vt:lpstr>
      <vt:lpstr>Hva er en reversmelding?</vt:lpstr>
      <vt:lpstr>Hvorfor krever revers ekstra styrke?</vt:lpstr>
      <vt:lpstr>Åpners revers: kravene</vt:lpstr>
      <vt:lpstr>Eksempler: revers eller ikke?</vt:lpstr>
      <vt:lpstr>Typisk revershånd</vt:lpstr>
      <vt:lpstr>Når skal du IKKE reversere?</vt:lpstr>
      <vt:lpstr>Unntak fra krav om minst 5-4</vt:lpstr>
      <vt:lpstr>Svarhåndens revers</vt:lpstr>
      <vt:lpstr>Hvordan svare på revers?</vt:lpstr>
      <vt:lpstr>Vanlige feil</vt:lpstr>
      <vt:lpstr>Huskeregler</vt:lpstr>
      <vt:lpstr>Noen meldeprøver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Heidi Berre Skjæran</dc:creator>
  <cp:lastModifiedBy>Heidi Berre Skjæran</cp:lastModifiedBy>
  <cp:revision>1</cp:revision>
  <cp:lastPrinted>2026-08-30T22:51:46Z</cp:lastPrinted>
  <dcterms:created xsi:type="dcterms:W3CDTF">2026-08-29T13:16:04Z</dcterms:created>
  <dcterms:modified xsi:type="dcterms:W3CDTF">2026-09-01T20:17:16Z</dcterms:modified>
</cp:coreProperties>
</file>